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1" r:id="rId5"/>
    <p:sldId id="257" r:id="rId6"/>
    <p:sldId id="26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88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0546-3A6B-4EC2-96B1-9C8F2FC7B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E9CFCEF-8FEE-44B2-ABFE-DFA1316F8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AD730A-0865-4524-A07B-F1C53FAB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53EF32-990F-4E07-9247-F0039CD2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B789C5-24AA-463F-88DA-F6243BB08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22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8F9EE-21AB-4B8D-A74F-97761A46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19FC42D-3BE1-4459-A0B1-8F97F396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CEF5B7-0473-44F1-AF58-559F0868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4A8FBE-2C80-41F3-868C-A2B81424A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03A2687-29E9-4C0A-BAA1-943861DD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9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5E7FB04-D7A6-4313-909B-0D17335DFF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4E346F-16ED-47AD-A23E-79DCCE3E9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255224-CF4A-4A2B-9D6B-2DD05429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71CC3A-7DF2-4C0F-8598-40110366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F40FBF-D374-4AC3-B76A-FA164E27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79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AA782-D7FE-49D2-BA4D-D6CBFF97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7BB9AF5-998A-4EBD-9FC4-FDAAAB82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29E8DE-DD94-4206-9CE5-7F775FFF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A4DD9F-53F0-4146-952A-BB1D0AF06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5FADE2-F8BA-416A-9375-905D33170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95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B3F34F-989E-4753-A822-0D9A7FE4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80844A3-4C6C-484E-9C9F-90C46ACC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CD971-68BA-4661-A389-0DEC79B8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7D0E9-38BB-4008-A8CF-16D6B257E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885045-FE58-4A2C-8880-507D2D16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3EE8D1-0374-4427-99BF-28CE1406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DE45E-431A-4EDA-9064-61F8576AF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73BE5E-BA9A-46F9-BD1F-91FB715D3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79DE0F-4E03-416E-B48F-89F4FA7C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DD172D-1E83-45AC-8B61-BD0E9DC9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0AFD4EB-3BA6-45D7-843D-EBEC281E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97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6AB876-8DAA-4957-B745-448775A85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DFFD71-C052-4926-BA1E-97DF18169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4E8C1A-A859-4044-8F94-2FB169A2D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828D891-3BBC-4C86-B591-8670EDED6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AA44288-CD48-4EDF-9662-9E7A699D0C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7A40B66-F94E-4EA1-BC03-743CE8EBC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A491B58-19E8-4DD1-AA40-A27DE8A7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801DBEB-859A-426A-8E47-97F67A1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92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E321B1-E307-43AB-AE82-217761BFD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0C0F28-A11A-4A4F-9F77-E50E6521B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017CA6-76AB-498F-A935-6353BA1E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F4DA7D9-2609-4D6D-A1D1-7D7C32799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44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C0551-2908-4B99-94A7-242445C1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D5A8192-70F2-4576-9096-5EC967CC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237343-A7D0-47AA-B7B5-5D747B47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86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C7F71-853D-4797-B03D-14E140FE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69198B-37D0-4839-ADAC-CD13EECFF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8A7FBD6-32EA-4148-BD62-89FF6E4C9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6E7F59-42C4-4E5F-A6E6-C3D7B2E8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4BF22-2FBE-4D72-A181-3A281BE0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7137E1-A4B6-43D8-8221-A4B620EE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4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FA9C80-55DD-43C2-8614-D349AC174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4DBB9F3-C1B1-4375-BE17-27293CA07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2FA607D-EAB1-4F4D-A12C-B7A648926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4D05AB-1C9D-4263-8874-31C55632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1AD297-A68B-42CF-9B49-6B9B220D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D93606-1277-4C77-AC43-4570EC6F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66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865EC12-8595-4F64-A296-938A6C65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4A7809-7DAF-47A7-9AA7-D29319DB4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16B68B-2F9C-42D5-B40F-CD288E4C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B3053-590C-49D4-8DA7-B9B80970E772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49786B-444B-4B25-AFAB-BD0E97440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390C2-7ED2-40ED-A1E0-30E4C7A3B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64C86-9429-4AE2-9A28-77070E53D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2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0FA27-B5D9-4824-818C-49D8F8F21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70C0"/>
                </a:solidFill>
              </a:rPr>
              <a:t>Ocenění ČLS JEP a SVM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785ABD-0148-4453-B87C-D05BCE2BB2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3457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20. konference Společnosti vojenské medicíny ČLS JEP</a:t>
            </a:r>
          </a:p>
          <a:p>
            <a:r>
              <a:rPr lang="cs-CZ" dirty="0"/>
              <a:t>Praha, 8. - 9. listopadu 2022</a:t>
            </a:r>
          </a:p>
        </p:txBody>
      </p:sp>
    </p:spTree>
    <p:extLst>
      <p:ext uri="{BB962C8B-B14F-4D97-AF65-F5344CB8AC3E}">
        <p14:creationId xmlns:p14="http://schemas.microsoft.com/office/powerpoint/2010/main" val="24629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D7D33-1409-4220-8E85-DAEAFE7A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brigádní generál ve výslužbě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doc. MUDr. Leo KLEIN, CSc.</a:t>
            </a:r>
            <a:endParaRPr lang="cs-CZ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2775F67B-AABC-D666-656D-6331F060A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211" y="1390074"/>
            <a:ext cx="10817578" cy="565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1B8B3-1D0F-45DA-A53F-52F7E40F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25B9E20-0775-4755-B501-A73C9B7EA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77922" y="940163"/>
            <a:ext cx="7213122" cy="5109294"/>
          </a:xfrm>
          <a:scene3d>
            <a:camera prst="orthographicFront">
              <a:rot lat="0" lon="0" rev="21534000"/>
            </a:camera>
            <a:lightRig rig="threePt" dir="t"/>
          </a:scene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93" y="2210096"/>
            <a:ext cx="3626885" cy="35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1C7B7-23A6-CFEB-AC06-B35E45AC5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70C0"/>
                </a:solidFill>
              </a:rPr>
              <a:t>plukovník v záloze </a:t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b="1" dirty="0">
                <a:solidFill>
                  <a:srgbClr val="0070C0"/>
                </a:solidFill>
              </a:rPr>
              <a:t>doc. MUDr. Miloš SOKOL, Ph.D., MBA, LL.M.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AD2C335-D894-CADC-D5FF-6DD2ECE11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0945" y="2332494"/>
            <a:ext cx="3670110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4D2774-19B3-4364-8BD8-004091CA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35738B0-2397-4676-88D6-B20BB36CD42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937561"/>
              </p:ext>
            </p:extLst>
          </p:nvPr>
        </p:nvGraphicFramePr>
        <p:xfrm>
          <a:off x="1341389" y="40252"/>
          <a:ext cx="9635881" cy="681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7556291" imgH="5346424" progId="AcroExch.Document.DC">
                  <p:embed/>
                </p:oleObj>
              </mc:Choice>
              <mc:Fallback>
                <p:oleObj name="Acrobat Document" r:id="rId3" imgW="7556291" imgH="534642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1389" y="40252"/>
                        <a:ext cx="9635881" cy="6817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3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010FC-EE54-4E2D-B346-B5855141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8340E1-9423-E244-D9ED-BC788061F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F19714F-5732-77D8-70B5-CBFB80E40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127" y="819872"/>
            <a:ext cx="5421746" cy="54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5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</Words>
  <Application>Microsoft Office PowerPoint</Application>
  <PresentationFormat>Širokoúhlá obrazovka</PresentationFormat>
  <Paragraphs>7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Acrobat Document</vt:lpstr>
      <vt:lpstr>Ocenění ČLS JEP a SVM</vt:lpstr>
      <vt:lpstr>brigádní generál ve výslužbě  doc. MUDr. Leo KLEIN, CSc.</vt:lpstr>
      <vt:lpstr>Prezentace aplikace PowerPoint</vt:lpstr>
      <vt:lpstr>plukovník v záloze  doc. MUDr. Miloš SOKOL, Ph.D., MBA, LL.M.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Horáček Jan</dc:creator>
  <cp:lastModifiedBy>NBAdmin</cp:lastModifiedBy>
  <cp:revision>10</cp:revision>
  <dcterms:created xsi:type="dcterms:W3CDTF">2022-11-04T08:54:15Z</dcterms:created>
  <dcterms:modified xsi:type="dcterms:W3CDTF">2022-11-09T05:34:31Z</dcterms:modified>
</cp:coreProperties>
</file>