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3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Klikněte pro úpravu formátu textu nadpisu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Klikněte pro úpravu formátu textu osnovy</a:t>
            </a:r>
            <a:endParaRPr b="0" lang="cs-CZ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100" spc="-1" strike="noStrike">
                <a:latin typeface="Arial"/>
              </a:rPr>
              <a:t>Druhá úroveň</a:t>
            </a:r>
            <a:endParaRPr b="0" lang="cs-CZ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latin typeface="Arial"/>
              </a:rPr>
              <a:t>Čtvrtá úroveň osnovy</a:t>
            </a:r>
            <a:endParaRPr b="0" lang="cs-CZ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Pátá úroveň osnovy</a:t>
            </a:r>
            <a:endParaRPr b="0" lang="cs-CZ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Šestá úroveň</a:t>
            </a:r>
            <a:endParaRPr b="0" lang="cs-CZ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Sedmá úroveň</a:t>
            </a:r>
            <a:endParaRPr b="0" lang="cs-CZ" sz="15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Arial"/>
              </a:rPr>
              <a:t>&lt;datum/čas&gt;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cs-CZ" sz="1400" spc="-1" strike="noStrike">
                <a:latin typeface="Arial"/>
              </a:rPr>
              <a:t>&lt;zápatí&gt;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E0C6E3B6-FE5B-4347-812E-A4D2C72C0AE3}" type="slidenum">
              <a:rPr b="0" lang="cs-CZ" sz="1400" spc="-1" strike="noStrike">
                <a:latin typeface="Arial"/>
              </a:rPr>
              <a:t>&lt;číslo&gt;</a:t>
            </a:fld>
            <a:endParaRPr b="0" lang="cs-CZ" sz="1400" spc="-1" strike="noStrike"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" name="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7" name="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rect l="0" t="0" r="r" b="b"/>
              <a:pathLst>
                <a:path w="248" h="271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" name="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rect l="0" t="0" r="r" b="b"/>
              <a:pathLst>
                <a:path w="532" h="570">
                  <a:moveTo>
                    <a:pt x="439" y="452"/>
                  </a:moveTo>
                  <a:cubicBezTo>
                    <a:pt x="531" y="104"/>
                    <a:pt x="337" y="151"/>
                    <a:pt x="286" y="0"/>
                  </a:cubicBezTo>
                  <a:cubicBezTo>
                    <a:pt x="213" y="36"/>
                    <a:pt x="140" y="71"/>
                    <a:pt x="67" y="107"/>
                  </a:cubicBezTo>
                  <a:cubicBezTo>
                    <a:pt x="67" y="104"/>
                    <a:pt x="0" y="440"/>
                    <a:pt x="64" y="514"/>
                  </a:cubicBezTo>
                  <a:cubicBezTo>
                    <a:pt x="114" y="569"/>
                    <a:pt x="420" y="523"/>
                    <a:pt x="439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" name="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rect l="0" t="0" r="r" b="b"/>
              <a:pathLst>
                <a:path w="254" h="137">
                  <a:moveTo>
                    <a:pt x="34" y="68"/>
                  </a:moveTo>
                  <a:cubicBezTo>
                    <a:pt x="52" y="49"/>
                    <a:pt x="74" y="31"/>
                    <a:pt x="99" y="22"/>
                  </a:cubicBezTo>
                  <a:cubicBezTo>
                    <a:pt x="148" y="0"/>
                    <a:pt x="204" y="0"/>
                    <a:pt x="253" y="19"/>
                  </a:cubicBezTo>
                  <a:cubicBezTo>
                    <a:pt x="200" y="19"/>
                    <a:pt x="154" y="22"/>
                    <a:pt x="108" y="43"/>
                  </a:cubicBezTo>
                  <a:cubicBezTo>
                    <a:pt x="87" y="52"/>
                    <a:pt x="65" y="65"/>
                    <a:pt x="47" y="80"/>
                  </a:cubicBezTo>
                  <a:cubicBezTo>
                    <a:pt x="31" y="96"/>
                    <a:pt x="13" y="114"/>
                    <a:pt x="0" y="136"/>
                  </a:cubicBezTo>
                  <a:cubicBezTo>
                    <a:pt x="4" y="111"/>
                    <a:pt x="15" y="86"/>
                    <a:pt x="34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0" name="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404" h="671">
                  <a:moveTo>
                    <a:pt x="329" y="615"/>
                  </a:moveTo>
                  <a:cubicBezTo>
                    <a:pt x="403" y="538"/>
                    <a:pt x="400" y="197"/>
                    <a:pt x="403" y="27"/>
                  </a:cubicBezTo>
                  <a:cubicBezTo>
                    <a:pt x="298" y="18"/>
                    <a:pt x="193" y="9"/>
                    <a:pt x="89" y="0"/>
                  </a:cubicBezTo>
                  <a:cubicBezTo>
                    <a:pt x="86" y="0"/>
                    <a:pt x="0" y="541"/>
                    <a:pt x="61" y="615"/>
                  </a:cubicBezTo>
                  <a:cubicBezTo>
                    <a:pt x="107" y="670"/>
                    <a:pt x="277" y="667"/>
                    <a:pt x="329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1" name="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404" h="671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2" name="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rect l="0" t="0" r="r" b="b"/>
              <a:pathLst>
                <a:path w="26" h="266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3" name="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rect l="0" t="0" r="r" b="b"/>
              <a:pathLst>
                <a:path w="555" h="536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" name="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rect l="0" t="0" r="r" b="b"/>
              <a:pathLst>
                <a:path w="465" h="819">
                  <a:moveTo>
                    <a:pt x="37" y="363"/>
                  </a:moveTo>
                  <a:cubicBezTo>
                    <a:pt x="21" y="686"/>
                    <a:pt x="12" y="638"/>
                    <a:pt x="0" y="775"/>
                  </a:cubicBezTo>
                  <a:cubicBezTo>
                    <a:pt x="57" y="789"/>
                    <a:pt x="115" y="804"/>
                    <a:pt x="172" y="818"/>
                  </a:cubicBezTo>
                  <a:cubicBezTo>
                    <a:pt x="243" y="695"/>
                    <a:pt x="163" y="787"/>
                    <a:pt x="384" y="449"/>
                  </a:cubicBezTo>
                  <a:cubicBezTo>
                    <a:pt x="464" y="323"/>
                    <a:pt x="378" y="27"/>
                    <a:pt x="329" y="9"/>
                  </a:cubicBezTo>
                  <a:cubicBezTo>
                    <a:pt x="298" y="0"/>
                    <a:pt x="43" y="197"/>
                    <a:pt x="37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" name="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rect l="0" t="0" r="r" b="b"/>
              <a:pathLst>
                <a:path w="325" h="649">
                  <a:moveTo>
                    <a:pt x="77" y="218"/>
                  </a:moveTo>
                  <a:cubicBezTo>
                    <a:pt x="19" y="531"/>
                    <a:pt x="26" y="486"/>
                    <a:pt x="0" y="620"/>
                  </a:cubicBezTo>
                  <a:cubicBezTo>
                    <a:pt x="38" y="630"/>
                    <a:pt x="76" y="639"/>
                    <a:pt x="114" y="648"/>
                  </a:cubicBezTo>
                  <a:cubicBezTo>
                    <a:pt x="169" y="521"/>
                    <a:pt x="114" y="626"/>
                    <a:pt x="280" y="266"/>
                  </a:cubicBezTo>
                  <a:cubicBezTo>
                    <a:pt x="324" y="175"/>
                    <a:pt x="299" y="24"/>
                    <a:pt x="253" y="9"/>
                  </a:cubicBezTo>
                  <a:cubicBezTo>
                    <a:pt x="222" y="0"/>
                    <a:pt x="102" y="89"/>
                    <a:pt x="77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" name="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rect l="0" t="0" r="r" b="b"/>
              <a:pathLst>
                <a:path w="469" h="819">
                  <a:moveTo>
                    <a:pt x="431" y="363"/>
                  </a:moveTo>
                  <a:cubicBezTo>
                    <a:pt x="446" y="686"/>
                    <a:pt x="455" y="638"/>
                    <a:pt x="468" y="775"/>
                  </a:cubicBezTo>
                  <a:cubicBezTo>
                    <a:pt x="410" y="789"/>
                    <a:pt x="353" y="804"/>
                    <a:pt x="296" y="818"/>
                  </a:cubicBezTo>
                  <a:cubicBezTo>
                    <a:pt x="225" y="695"/>
                    <a:pt x="305" y="787"/>
                    <a:pt x="83" y="449"/>
                  </a:cubicBezTo>
                  <a:cubicBezTo>
                    <a:pt x="0" y="323"/>
                    <a:pt x="89" y="27"/>
                    <a:pt x="139" y="9"/>
                  </a:cubicBezTo>
                  <a:cubicBezTo>
                    <a:pt x="169" y="0"/>
                    <a:pt x="425" y="197"/>
                    <a:pt x="431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7" name="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rect l="0" t="0" r="r" b="b"/>
              <a:pathLst>
                <a:path w="324" h="652">
                  <a:moveTo>
                    <a:pt x="246" y="218"/>
                  </a:moveTo>
                  <a:cubicBezTo>
                    <a:pt x="305" y="531"/>
                    <a:pt x="297" y="486"/>
                    <a:pt x="323" y="620"/>
                  </a:cubicBezTo>
                  <a:cubicBezTo>
                    <a:pt x="286" y="631"/>
                    <a:pt x="249" y="641"/>
                    <a:pt x="212" y="651"/>
                  </a:cubicBezTo>
                  <a:cubicBezTo>
                    <a:pt x="156" y="524"/>
                    <a:pt x="212" y="630"/>
                    <a:pt x="43" y="270"/>
                  </a:cubicBezTo>
                  <a:cubicBezTo>
                    <a:pt x="0" y="175"/>
                    <a:pt x="21" y="24"/>
                    <a:pt x="71" y="9"/>
                  </a:cubicBezTo>
                  <a:cubicBezTo>
                    <a:pt x="101" y="0"/>
                    <a:pt x="221" y="89"/>
                    <a:pt x="246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8" name="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rect l="0" t="0" r="r" b="b"/>
              <a:pathLst>
                <a:path w="1372" h="989">
                  <a:moveTo>
                    <a:pt x="686" y="0"/>
                  </a:moveTo>
                  <a:cubicBezTo>
                    <a:pt x="996" y="0"/>
                    <a:pt x="1138" y="133"/>
                    <a:pt x="1138" y="317"/>
                  </a:cubicBezTo>
                  <a:cubicBezTo>
                    <a:pt x="1138" y="471"/>
                    <a:pt x="1371" y="699"/>
                    <a:pt x="1162" y="849"/>
                  </a:cubicBezTo>
                  <a:cubicBezTo>
                    <a:pt x="1061" y="923"/>
                    <a:pt x="888" y="988"/>
                    <a:pt x="686" y="988"/>
                  </a:cubicBezTo>
                  <a:cubicBezTo>
                    <a:pt x="483" y="988"/>
                    <a:pt x="311" y="923"/>
                    <a:pt x="209" y="849"/>
                  </a:cubicBezTo>
                  <a:cubicBezTo>
                    <a:pt x="0" y="696"/>
                    <a:pt x="234" y="471"/>
                    <a:pt x="234" y="317"/>
                  </a:cubicBezTo>
                  <a:cubicBezTo>
                    <a:pt x="234" y="133"/>
                    <a:pt x="372" y="0"/>
                    <a:pt x="68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9" name="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rect l="0" t="0" r="r" b="b"/>
              <a:pathLst>
                <a:path w="1077" h="828">
                  <a:moveTo>
                    <a:pt x="581" y="37"/>
                  </a:moveTo>
                  <a:cubicBezTo>
                    <a:pt x="554" y="0"/>
                    <a:pt x="529" y="0"/>
                    <a:pt x="501" y="37"/>
                  </a:cubicBezTo>
                  <a:cubicBezTo>
                    <a:pt x="437" y="120"/>
                    <a:pt x="335" y="299"/>
                    <a:pt x="329" y="447"/>
                  </a:cubicBezTo>
                  <a:cubicBezTo>
                    <a:pt x="212" y="431"/>
                    <a:pt x="80" y="437"/>
                    <a:pt x="52" y="499"/>
                  </a:cubicBezTo>
                  <a:cubicBezTo>
                    <a:pt x="0" y="621"/>
                    <a:pt x="246" y="827"/>
                    <a:pt x="538" y="827"/>
                  </a:cubicBezTo>
                  <a:cubicBezTo>
                    <a:pt x="834" y="827"/>
                    <a:pt x="1076" y="621"/>
                    <a:pt x="1023" y="499"/>
                  </a:cubicBezTo>
                  <a:cubicBezTo>
                    <a:pt x="1003" y="437"/>
                    <a:pt x="867" y="431"/>
                    <a:pt x="754" y="447"/>
                  </a:cubicBezTo>
                  <a:cubicBezTo>
                    <a:pt x="747" y="299"/>
                    <a:pt x="646" y="120"/>
                    <a:pt x="581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" name="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rect l="0" t="0" r="r" b="b"/>
              <a:pathLst>
                <a:path w="493" h="170">
                  <a:moveTo>
                    <a:pt x="385" y="62"/>
                  </a:moveTo>
                  <a:cubicBezTo>
                    <a:pt x="351" y="65"/>
                    <a:pt x="314" y="56"/>
                    <a:pt x="286" y="37"/>
                  </a:cubicBezTo>
                  <a:cubicBezTo>
                    <a:pt x="271" y="28"/>
                    <a:pt x="259" y="16"/>
                    <a:pt x="246" y="0"/>
                  </a:cubicBezTo>
                  <a:cubicBezTo>
                    <a:pt x="237" y="16"/>
                    <a:pt x="222" y="28"/>
                    <a:pt x="206" y="37"/>
                  </a:cubicBezTo>
                  <a:cubicBezTo>
                    <a:pt x="175" y="56"/>
                    <a:pt x="142" y="65"/>
                    <a:pt x="108" y="62"/>
                  </a:cubicBezTo>
                  <a:cubicBezTo>
                    <a:pt x="74" y="62"/>
                    <a:pt x="40" y="49"/>
                    <a:pt x="15" y="28"/>
                  </a:cubicBezTo>
                  <a:cubicBezTo>
                    <a:pt x="0" y="16"/>
                    <a:pt x="80" y="169"/>
                    <a:pt x="246" y="169"/>
                  </a:cubicBezTo>
                  <a:cubicBezTo>
                    <a:pt x="412" y="169"/>
                    <a:pt x="492" y="16"/>
                    <a:pt x="477" y="28"/>
                  </a:cubicBezTo>
                  <a:cubicBezTo>
                    <a:pt x="452" y="46"/>
                    <a:pt x="419" y="59"/>
                    <a:pt x="385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" name="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rect l="0" t="0" r="r" b="b"/>
              <a:pathLst>
                <a:path w="303" h="386">
                  <a:moveTo>
                    <a:pt x="108" y="37"/>
                  </a:moveTo>
                  <a:cubicBezTo>
                    <a:pt x="200" y="0"/>
                    <a:pt x="262" y="89"/>
                    <a:pt x="277" y="138"/>
                  </a:cubicBezTo>
                  <a:cubicBezTo>
                    <a:pt x="302" y="212"/>
                    <a:pt x="271" y="295"/>
                    <a:pt x="262" y="314"/>
                  </a:cubicBezTo>
                  <a:cubicBezTo>
                    <a:pt x="255" y="326"/>
                    <a:pt x="188" y="385"/>
                    <a:pt x="37" y="329"/>
                  </a:cubicBezTo>
                  <a:cubicBezTo>
                    <a:pt x="40" y="329"/>
                    <a:pt x="0" y="246"/>
                    <a:pt x="18" y="169"/>
                  </a:cubicBezTo>
                  <a:cubicBezTo>
                    <a:pt x="48" y="125"/>
                    <a:pt x="28" y="68"/>
                    <a:pt x="108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" name="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rect l="0" t="0" r="r" b="b"/>
              <a:pathLst>
                <a:path w="290" h="358">
                  <a:moveTo>
                    <a:pt x="34" y="62"/>
                  </a:moveTo>
                  <a:cubicBezTo>
                    <a:pt x="47" y="46"/>
                    <a:pt x="59" y="34"/>
                    <a:pt x="74" y="25"/>
                  </a:cubicBezTo>
                  <a:cubicBezTo>
                    <a:pt x="80" y="19"/>
                    <a:pt x="90" y="15"/>
                    <a:pt x="99" y="12"/>
                  </a:cubicBezTo>
                  <a:cubicBezTo>
                    <a:pt x="108" y="9"/>
                    <a:pt x="117" y="6"/>
                    <a:pt x="127" y="6"/>
                  </a:cubicBezTo>
                  <a:cubicBezTo>
                    <a:pt x="164" y="0"/>
                    <a:pt x="200" y="19"/>
                    <a:pt x="225" y="43"/>
                  </a:cubicBezTo>
                  <a:cubicBezTo>
                    <a:pt x="250" y="68"/>
                    <a:pt x="270" y="103"/>
                    <a:pt x="280" y="139"/>
                  </a:cubicBezTo>
                  <a:cubicBezTo>
                    <a:pt x="289" y="176"/>
                    <a:pt x="287" y="215"/>
                    <a:pt x="277" y="252"/>
                  </a:cubicBezTo>
                  <a:cubicBezTo>
                    <a:pt x="274" y="271"/>
                    <a:pt x="268" y="289"/>
                    <a:pt x="259" y="305"/>
                  </a:cubicBezTo>
                  <a:cubicBezTo>
                    <a:pt x="258" y="307"/>
                    <a:pt x="257" y="309"/>
                    <a:pt x="256" y="311"/>
                  </a:cubicBezTo>
                  <a:cubicBezTo>
                    <a:pt x="256" y="314"/>
                    <a:pt x="256" y="317"/>
                    <a:pt x="256" y="320"/>
                  </a:cubicBezTo>
                  <a:cubicBezTo>
                    <a:pt x="255" y="321"/>
                    <a:pt x="254" y="322"/>
                    <a:pt x="253" y="323"/>
                  </a:cubicBezTo>
                  <a:cubicBezTo>
                    <a:pt x="250" y="326"/>
                    <a:pt x="247" y="329"/>
                    <a:pt x="240" y="332"/>
                  </a:cubicBezTo>
                  <a:cubicBezTo>
                    <a:pt x="231" y="339"/>
                    <a:pt x="225" y="342"/>
                    <a:pt x="216" y="345"/>
                  </a:cubicBezTo>
                  <a:cubicBezTo>
                    <a:pt x="182" y="357"/>
                    <a:pt x="148" y="357"/>
                    <a:pt x="114" y="354"/>
                  </a:cubicBezTo>
                  <a:cubicBezTo>
                    <a:pt x="80" y="348"/>
                    <a:pt x="50" y="339"/>
                    <a:pt x="19" y="323"/>
                  </a:cubicBezTo>
                  <a:cubicBezTo>
                    <a:pt x="50" y="329"/>
                    <a:pt x="83" y="339"/>
                    <a:pt x="114" y="339"/>
                  </a:cubicBezTo>
                  <a:cubicBezTo>
                    <a:pt x="144" y="339"/>
                    <a:pt x="179" y="335"/>
                    <a:pt x="207" y="323"/>
                  </a:cubicBezTo>
                  <a:cubicBezTo>
                    <a:pt x="213" y="320"/>
                    <a:pt x="219" y="317"/>
                    <a:pt x="225" y="311"/>
                  </a:cubicBezTo>
                  <a:cubicBezTo>
                    <a:pt x="228" y="308"/>
                    <a:pt x="231" y="308"/>
                    <a:pt x="231" y="305"/>
                  </a:cubicBezTo>
                  <a:cubicBezTo>
                    <a:pt x="232" y="303"/>
                    <a:pt x="233" y="301"/>
                    <a:pt x="234" y="299"/>
                  </a:cubicBezTo>
                  <a:cubicBezTo>
                    <a:pt x="240" y="283"/>
                    <a:pt x="244" y="268"/>
                    <a:pt x="250" y="252"/>
                  </a:cubicBezTo>
                  <a:cubicBezTo>
                    <a:pt x="256" y="219"/>
                    <a:pt x="259" y="185"/>
                    <a:pt x="250" y="154"/>
                  </a:cubicBezTo>
                  <a:cubicBezTo>
                    <a:pt x="244" y="123"/>
                    <a:pt x="225" y="95"/>
                    <a:pt x="204" y="74"/>
                  </a:cubicBezTo>
                  <a:cubicBezTo>
                    <a:pt x="182" y="52"/>
                    <a:pt x="154" y="37"/>
                    <a:pt x="127" y="40"/>
                  </a:cubicBezTo>
                  <a:cubicBezTo>
                    <a:pt x="120" y="40"/>
                    <a:pt x="111" y="40"/>
                    <a:pt x="105" y="43"/>
                  </a:cubicBezTo>
                  <a:cubicBezTo>
                    <a:pt x="99" y="46"/>
                    <a:pt x="90" y="46"/>
                    <a:pt x="84" y="49"/>
                  </a:cubicBezTo>
                  <a:cubicBezTo>
                    <a:pt x="68" y="55"/>
                    <a:pt x="56" y="65"/>
                    <a:pt x="47" y="77"/>
                  </a:cubicBezTo>
                  <a:cubicBezTo>
                    <a:pt x="25" y="95"/>
                    <a:pt x="10" y="126"/>
                    <a:pt x="0" y="163"/>
                  </a:cubicBezTo>
                  <a:cubicBezTo>
                    <a:pt x="0" y="126"/>
                    <a:pt x="13" y="92"/>
                    <a:pt x="34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" name="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" name="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rect l="0" t="0" r="r" b="b"/>
              <a:pathLst>
                <a:path w="298" h="386">
                  <a:moveTo>
                    <a:pt x="193" y="37"/>
                  </a:moveTo>
                  <a:cubicBezTo>
                    <a:pt x="101" y="0"/>
                    <a:pt x="40" y="89"/>
                    <a:pt x="25" y="138"/>
                  </a:cubicBezTo>
                  <a:cubicBezTo>
                    <a:pt x="0" y="212"/>
                    <a:pt x="30" y="295"/>
                    <a:pt x="40" y="314"/>
                  </a:cubicBezTo>
                  <a:cubicBezTo>
                    <a:pt x="45" y="326"/>
                    <a:pt x="114" y="385"/>
                    <a:pt x="264" y="329"/>
                  </a:cubicBezTo>
                  <a:cubicBezTo>
                    <a:pt x="260" y="329"/>
                    <a:pt x="297" y="246"/>
                    <a:pt x="282" y="169"/>
                  </a:cubicBezTo>
                  <a:cubicBezTo>
                    <a:pt x="253" y="125"/>
                    <a:pt x="273" y="68"/>
                    <a:pt x="193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5" name="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rect l="0" t="0" r="r" b="b"/>
              <a:pathLst>
                <a:path w="290" h="355">
                  <a:moveTo>
                    <a:pt x="243" y="71"/>
                  </a:moveTo>
                  <a:cubicBezTo>
                    <a:pt x="231" y="59"/>
                    <a:pt x="218" y="49"/>
                    <a:pt x="206" y="43"/>
                  </a:cubicBezTo>
                  <a:cubicBezTo>
                    <a:pt x="200" y="40"/>
                    <a:pt x="191" y="37"/>
                    <a:pt x="184" y="37"/>
                  </a:cubicBezTo>
                  <a:cubicBezTo>
                    <a:pt x="178" y="34"/>
                    <a:pt x="169" y="34"/>
                    <a:pt x="163" y="34"/>
                  </a:cubicBezTo>
                  <a:cubicBezTo>
                    <a:pt x="135" y="34"/>
                    <a:pt x="104" y="46"/>
                    <a:pt x="86" y="68"/>
                  </a:cubicBezTo>
                  <a:cubicBezTo>
                    <a:pt x="64" y="89"/>
                    <a:pt x="46" y="120"/>
                    <a:pt x="40" y="148"/>
                  </a:cubicBezTo>
                  <a:cubicBezTo>
                    <a:pt x="34" y="179"/>
                    <a:pt x="34" y="212"/>
                    <a:pt x="40" y="246"/>
                  </a:cubicBezTo>
                  <a:cubicBezTo>
                    <a:pt x="43" y="262"/>
                    <a:pt x="49" y="280"/>
                    <a:pt x="55" y="292"/>
                  </a:cubicBezTo>
                  <a:cubicBezTo>
                    <a:pt x="56" y="294"/>
                    <a:pt x="57" y="297"/>
                    <a:pt x="58" y="299"/>
                  </a:cubicBezTo>
                  <a:cubicBezTo>
                    <a:pt x="61" y="302"/>
                    <a:pt x="64" y="302"/>
                    <a:pt x="64" y="305"/>
                  </a:cubicBezTo>
                  <a:cubicBezTo>
                    <a:pt x="71" y="308"/>
                    <a:pt x="77" y="314"/>
                    <a:pt x="83" y="317"/>
                  </a:cubicBezTo>
                  <a:cubicBezTo>
                    <a:pt x="111" y="329"/>
                    <a:pt x="141" y="336"/>
                    <a:pt x="175" y="332"/>
                  </a:cubicBezTo>
                  <a:cubicBezTo>
                    <a:pt x="206" y="332"/>
                    <a:pt x="240" y="326"/>
                    <a:pt x="271" y="317"/>
                  </a:cubicBezTo>
                  <a:cubicBezTo>
                    <a:pt x="240" y="332"/>
                    <a:pt x="209" y="342"/>
                    <a:pt x="175" y="348"/>
                  </a:cubicBezTo>
                  <a:cubicBezTo>
                    <a:pt x="141" y="354"/>
                    <a:pt x="107" y="351"/>
                    <a:pt x="74" y="339"/>
                  </a:cubicBezTo>
                  <a:cubicBezTo>
                    <a:pt x="64" y="336"/>
                    <a:pt x="58" y="332"/>
                    <a:pt x="49" y="326"/>
                  </a:cubicBezTo>
                  <a:cubicBezTo>
                    <a:pt x="46" y="323"/>
                    <a:pt x="40" y="320"/>
                    <a:pt x="37" y="317"/>
                  </a:cubicBezTo>
                  <a:cubicBezTo>
                    <a:pt x="36" y="316"/>
                    <a:pt x="35" y="315"/>
                    <a:pt x="34" y="314"/>
                  </a:cubicBezTo>
                  <a:cubicBezTo>
                    <a:pt x="33" y="313"/>
                    <a:pt x="32" y="312"/>
                    <a:pt x="31" y="311"/>
                  </a:cubicBezTo>
                  <a:cubicBezTo>
                    <a:pt x="31" y="310"/>
                    <a:pt x="31" y="309"/>
                    <a:pt x="31" y="308"/>
                  </a:cubicBezTo>
                  <a:cubicBezTo>
                    <a:pt x="30" y="307"/>
                    <a:pt x="29" y="306"/>
                    <a:pt x="27" y="305"/>
                  </a:cubicBezTo>
                  <a:cubicBezTo>
                    <a:pt x="21" y="286"/>
                    <a:pt x="15" y="271"/>
                    <a:pt x="9" y="252"/>
                  </a:cubicBezTo>
                  <a:cubicBezTo>
                    <a:pt x="0" y="216"/>
                    <a:pt x="0" y="179"/>
                    <a:pt x="6" y="139"/>
                  </a:cubicBezTo>
                  <a:cubicBezTo>
                    <a:pt x="15" y="102"/>
                    <a:pt x="37" y="68"/>
                    <a:pt x="61" y="43"/>
                  </a:cubicBezTo>
                  <a:cubicBezTo>
                    <a:pt x="89" y="19"/>
                    <a:pt x="123" y="0"/>
                    <a:pt x="160" y="6"/>
                  </a:cubicBezTo>
                  <a:cubicBezTo>
                    <a:pt x="169" y="6"/>
                    <a:pt x="178" y="9"/>
                    <a:pt x="187" y="12"/>
                  </a:cubicBezTo>
                  <a:cubicBezTo>
                    <a:pt x="197" y="16"/>
                    <a:pt x="203" y="19"/>
                    <a:pt x="212" y="25"/>
                  </a:cubicBezTo>
                  <a:cubicBezTo>
                    <a:pt x="227" y="34"/>
                    <a:pt x="240" y="46"/>
                    <a:pt x="252" y="62"/>
                  </a:cubicBezTo>
                  <a:cubicBezTo>
                    <a:pt x="274" y="86"/>
                    <a:pt x="286" y="123"/>
                    <a:pt x="289" y="160"/>
                  </a:cubicBezTo>
                  <a:cubicBezTo>
                    <a:pt x="280" y="126"/>
                    <a:pt x="267" y="92"/>
                    <a:pt x="243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6" name="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7" name="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rect l="0" t="0" r="r" b="b"/>
              <a:pathLst>
                <a:path w="164" h="137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8" name="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rect l="0" t="0" r="r" b="b"/>
              <a:pathLst>
                <a:path w="617" h="223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" name="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rect l="0" t="0" r="r" b="b"/>
              <a:pathLst>
                <a:path w="253" h="112">
                  <a:moveTo>
                    <a:pt x="126" y="0"/>
                  </a:moveTo>
                  <a:cubicBezTo>
                    <a:pt x="105" y="0"/>
                    <a:pt x="40" y="0"/>
                    <a:pt x="15" y="19"/>
                  </a:cubicBezTo>
                  <a:cubicBezTo>
                    <a:pt x="0" y="31"/>
                    <a:pt x="12" y="62"/>
                    <a:pt x="52" y="90"/>
                  </a:cubicBezTo>
                  <a:cubicBezTo>
                    <a:pt x="80" y="108"/>
                    <a:pt x="105" y="111"/>
                    <a:pt x="123" y="111"/>
                  </a:cubicBezTo>
                  <a:cubicBezTo>
                    <a:pt x="145" y="111"/>
                    <a:pt x="169" y="105"/>
                    <a:pt x="194" y="90"/>
                  </a:cubicBezTo>
                  <a:cubicBezTo>
                    <a:pt x="243" y="62"/>
                    <a:pt x="252" y="31"/>
                    <a:pt x="237" y="19"/>
                  </a:cubicBezTo>
                  <a:cubicBezTo>
                    <a:pt x="215" y="0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0" name="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31" name="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rect l="0" t="0" r="r" b="b"/>
              <a:pathLst>
                <a:path w="124" h="136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" name="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rect l="0" t="0" r="r" b="b"/>
              <a:pathLst>
                <a:path w="267" h="286">
                  <a:moveTo>
                    <a:pt x="47" y="227"/>
                  </a:moveTo>
                  <a:cubicBezTo>
                    <a:pt x="0" y="53"/>
                    <a:pt x="98" y="76"/>
                    <a:pt x="123" y="0"/>
                  </a:cubicBezTo>
                  <a:cubicBezTo>
                    <a:pt x="160" y="18"/>
                    <a:pt x="196" y="36"/>
                    <a:pt x="232" y="54"/>
                  </a:cubicBezTo>
                  <a:cubicBezTo>
                    <a:pt x="232" y="53"/>
                    <a:pt x="266" y="220"/>
                    <a:pt x="233" y="257"/>
                  </a:cubicBezTo>
                  <a:cubicBezTo>
                    <a:pt x="209" y="285"/>
                    <a:pt x="56" y="262"/>
                    <a:pt x="47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" name="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rect l="0" t="0" r="r" b="b"/>
              <a:pathLst>
                <a:path w="127" h="68">
                  <a:moveTo>
                    <a:pt x="109" y="33"/>
                  </a:moveTo>
                  <a:cubicBezTo>
                    <a:pt x="100" y="24"/>
                    <a:pt x="89" y="15"/>
                    <a:pt x="77" y="11"/>
                  </a:cubicBezTo>
                  <a:cubicBezTo>
                    <a:pt x="52" y="0"/>
                    <a:pt x="24" y="0"/>
                    <a:pt x="0" y="9"/>
                  </a:cubicBezTo>
                  <a:cubicBezTo>
                    <a:pt x="26" y="9"/>
                    <a:pt x="49" y="11"/>
                    <a:pt x="72" y="21"/>
                  </a:cubicBezTo>
                  <a:cubicBezTo>
                    <a:pt x="83" y="25"/>
                    <a:pt x="93" y="31"/>
                    <a:pt x="103" y="39"/>
                  </a:cubicBezTo>
                  <a:cubicBezTo>
                    <a:pt x="110" y="47"/>
                    <a:pt x="120" y="56"/>
                    <a:pt x="126" y="67"/>
                  </a:cubicBezTo>
                  <a:cubicBezTo>
                    <a:pt x="124" y="54"/>
                    <a:pt x="118" y="42"/>
                    <a:pt x="109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4" name="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rect l="0" t="0" r="r" b="b"/>
              <a:pathLst>
                <a:path w="202" h="336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5" name="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rect l="0" t="0" r="r" b="b"/>
              <a:pathLst>
                <a:path w="202" h="336">
                  <a:moveTo>
                    <a:pt x="164" y="308"/>
                  </a:moveTo>
                  <a:cubicBezTo>
                    <a:pt x="201" y="269"/>
                    <a:pt x="200" y="98"/>
                    <a:pt x="201" y="14"/>
                  </a:cubicBezTo>
                  <a:cubicBezTo>
                    <a:pt x="149" y="9"/>
                    <a:pt x="97" y="5"/>
                    <a:pt x="44" y="0"/>
                  </a:cubicBezTo>
                  <a:cubicBezTo>
                    <a:pt x="40" y="103"/>
                    <a:pt x="0" y="271"/>
                    <a:pt x="30" y="308"/>
                  </a:cubicBezTo>
                  <a:cubicBezTo>
                    <a:pt x="53" y="335"/>
                    <a:pt x="138" y="334"/>
                    <a:pt x="164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6" name="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rect l="0" t="0" r="r" b="b"/>
              <a:pathLst>
                <a:path w="14" h="134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7" name="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rect l="0" t="0" r="r" b="b"/>
              <a:pathLst>
                <a:path w="278" h="268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8" name="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34" h="410">
                  <a:moveTo>
                    <a:pt x="214" y="181"/>
                  </a:moveTo>
                  <a:cubicBezTo>
                    <a:pt x="222" y="343"/>
                    <a:pt x="227" y="319"/>
                    <a:pt x="233" y="388"/>
                  </a:cubicBezTo>
                  <a:cubicBezTo>
                    <a:pt x="204" y="395"/>
                    <a:pt x="176" y="402"/>
                    <a:pt x="147" y="409"/>
                  </a:cubicBezTo>
                  <a:cubicBezTo>
                    <a:pt x="112" y="347"/>
                    <a:pt x="151" y="394"/>
                    <a:pt x="40" y="224"/>
                  </a:cubicBezTo>
                  <a:cubicBezTo>
                    <a:pt x="0" y="161"/>
                    <a:pt x="43" y="14"/>
                    <a:pt x="68" y="4"/>
                  </a:cubicBezTo>
                  <a:cubicBezTo>
                    <a:pt x="83" y="0"/>
                    <a:pt x="211" y="98"/>
                    <a:pt x="214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9" name="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rect l="0" t="0" r="r" b="b"/>
              <a:pathLst>
                <a:path w="163" h="326">
                  <a:moveTo>
                    <a:pt x="123" y="110"/>
                  </a:moveTo>
                  <a:cubicBezTo>
                    <a:pt x="153" y="267"/>
                    <a:pt x="149" y="244"/>
                    <a:pt x="162" y="311"/>
                  </a:cubicBezTo>
                  <a:cubicBezTo>
                    <a:pt x="143" y="316"/>
                    <a:pt x="124" y="320"/>
                    <a:pt x="105" y="325"/>
                  </a:cubicBezTo>
                  <a:cubicBezTo>
                    <a:pt x="78" y="261"/>
                    <a:pt x="105" y="314"/>
                    <a:pt x="22" y="134"/>
                  </a:cubicBezTo>
                  <a:cubicBezTo>
                    <a:pt x="0" y="88"/>
                    <a:pt x="13" y="13"/>
                    <a:pt x="36" y="5"/>
                  </a:cubicBezTo>
                  <a:cubicBezTo>
                    <a:pt x="51" y="0"/>
                    <a:pt x="111" y="45"/>
                    <a:pt x="123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0" name="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35" h="410">
                  <a:moveTo>
                    <a:pt x="19" y="181"/>
                  </a:moveTo>
                  <a:cubicBezTo>
                    <a:pt x="11" y="343"/>
                    <a:pt x="6" y="319"/>
                    <a:pt x="0" y="388"/>
                  </a:cubicBezTo>
                  <a:cubicBezTo>
                    <a:pt x="29" y="395"/>
                    <a:pt x="57" y="402"/>
                    <a:pt x="86" y="409"/>
                  </a:cubicBezTo>
                  <a:cubicBezTo>
                    <a:pt x="121" y="347"/>
                    <a:pt x="82" y="394"/>
                    <a:pt x="192" y="224"/>
                  </a:cubicBezTo>
                  <a:cubicBezTo>
                    <a:pt x="234" y="161"/>
                    <a:pt x="189" y="14"/>
                    <a:pt x="165" y="4"/>
                  </a:cubicBezTo>
                  <a:cubicBezTo>
                    <a:pt x="149" y="0"/>
                    <a:pt x="22" y="98"/>
                    <a:pt x="19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1" name="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rect l="0" t="0" r="r" b="b"/>
              <a:pathLst>
                <a:path w="163" h="328">
                  <a:moveTo>
                    <a:pt x="38" y="110"/>
                  </a:moveTo>
                  <a:cubicBezTo>
                    <a:pt x="9" y="267"/>
                    <a:pt x="13" y="244"/>
                    <a:pt x="0" y="311"/>
                  </a:cubicBezTo>
                  <a:cubicBezTo>
                    <a:pt x="18" y="316"/>
                    <a:pt x="37" y="322"/>
                    <a:pt x="55" y="327"/>
                  </a:cubicBezTo>
                  <a:cubicBezTo>
                    <a:pt x="83" y="263"/>
                    <a:pt x="55" y="316"/>
                    <a:pt x="140" y="136"/>
                  </a:cubicBezTo>
                  <a:cubicBezTo>
                    <a:pt x="162" y="88"/>
                    <a:pt x="151" y="13"/>
                    <a:pt x="126" y="5"/>
                  </a:cubicBezTo>
                  <a:cubicBezTo>
                    <a:pt x="111" y="0"/>
                    <a:pt x="51" y="45"/>
                    <a:pt x="38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2" name="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rect l="0" t="0" r="r" b="b"/>
              <a:pathLst>
                <a:path w="686" h="494">
                  <a:moveTo>
                    <a:pt x="342" y="0"/>
                  </a:moveTo>
                  <a:cubicBezTo>
                    <a:pt x="188" y="0"/>
                    <a:pt x="117" y="66"/>
                    <a:pt x="117" y="158"/>
                  </a:cubicBezTo>
                  <a:cubicBezTo>
                    <a:pt x="117" y="235"/>
                    <a:pt x="0" y="349"/>
                    <a:pt x="105" y="424"/>
                  </a:cubicBezTo>
                  <a:cubicBezTo>
                    <a:pt x="156" y="461"/>
                    <a:pt x="241" y="493"/>
                    <a:pt x="342" y="493"/>
                  </a:cubicBezTo>
                  <a:cubicBezTo>
                    <a:pt x="444" y="493"/>
                    <a:pt x="530" y="461"/>
                    <a:pt x="581" y="424"/>
                  </a:cubicBezTo>
                  <a:cubicBezTo>
                    <a:pt x="685" y="347"/>
                    <a:pt x="569" y="235"/>
                    <a:pt x="569" y="158"/>
                  </a:cubicBezTo>
                  <a:cubicBezTo>
                    <a:pt x="569" y="66"/>
                    <a:pt x="499" y="0"/>
                    <a:pt x="34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3" name="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rect l="0" t="0" r="r" b="b"/>
              <a:pathLst>
                <a:path w="538" h="414">
                  <a:moveTo>
                    <a:pt x="246" y="17"/>
                  </a:moveTo>
                  <a:cubicBezTo>
                    <a:pt x="260" y="0"/>
                    <a:pt x="273" y="0"/>
                    <a:pt x="286" y="17"/>
                  </a:cubicBezTo>
                  <a:cubicBezTo>
                    <a:pt x="319" y="59"/>
                    <a:pt x="369" y="148"/>
                    <a:pt x="373" y="222"/>
                  </a:cubicBezTo>
                  <a:cubicBezTo>
                    <a:pt x="431" y="214"/>
                    <a:pt x="497" y="217"/>
                    <a:pt x="511" y="248"/>
                  </a:cubicBezTo>
                  <a:cubicBezTo>
                    <a:pt x="537" y="309"/>
                    <a:pt x="414" y="413"/>
                    <a:pt x="268" y="413"/>
                  </a:cubicBezTo>
                  <a:cubicBezTo>
                    <a:pt x="120" y="413"/>
                    <a:pt x="0" y="309"/>
                    <a:pt x="26" y="248"/>
                  </a:cubicBezTo>
                  <a:cubicBezTo>
                    <a:pt x="37" y="217"/>
                    <a:pt x="103" y="214"/>
                    <a:pt x="160" y="222"/>
                  </a:cubicBezTo>
                  <a:cubicBezTo>
                    <a:pt x="163" y="148"/>
                    <a:pt x="214" y="59"/>
                    <a:pt x="24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4" name="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rect l="0" t="0" r="r" b="b"/>
              <a:pathLst>
                <a:path w="247" h="85">
                  <a:moveTo>
                    <a:pt x="54" y="30"/>
                  </a:moveTo>
                  <a:cubicBezTo>
                    <a:pt x="71" y="31"/>
                    <a:pt x="90" y="27"/>
                    <a:pt x="103" y="18"/>
                  </a:cubicBezTo>
                  <a:cubicBezTo>
                    <a:pt x="111" y="13"/>
                    <a:pt x="117" y="7"/>
                    <a:pt x="123" y="0"/>
                  </a:cubicBezTo>
                  <a:cubicBezTo>
                    <a:pt x="128" y="7"/>
                    <a:pt x="136" y="13"/>
                    <a:pt x="143" y="18"/>
                  </a:cubicBezTo>
                  <a:cubicBezTo>
                    <a:pt x="159" y="27"/>
                    <a:pt x="176" y="32"/>
                    <a:pt x="193" y="30"/>
                  </a:cubicBezTo>
                  <a:cubicBezTo>
                    <a:pt x="210" y="30"/>
                    <a:pt x="226" y="24"/>
                    <a:pt x="239" y="13"/>
                  </a:cubicBezTo>
                  <a:cubicBezTo>
                    <a:pt x="246" y="7"/>
                    <a:pt x="206" y="84"/>
                    <a:pt x="123" y="84"/>
                  </a:cubicBezTo>
                  <a:cubicBezTo>
                    <a:pt x="40" y="84"/>
                    <a:pt x="0" y="7"/>
                    <a:pt x="8" y="13"/>
                  </a:cubicBezTo>
                  <a:cubicBezTo>
                    <a:pt x="20" y="23"/>
                    <a:pt x="37" y="28"/>
                    <a:pt x="54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5" name="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52" h="193">
                  <a:moveTo>
                    <a:pt x="97" y="19"/>
                  </a:moveTo>
                  <a:cubicBezTo>
                    <a:pt x="51" y="0"/>
                    <a:pt x="20" y="45"/>
                    <a:pt x="13" y="70"/>
                  </a:cubicBezTo>
                  <a:cubicBezTo>
                    <a:pt x="0" y="106"/>
                    <a:pt x="16" y="147"/>
                    <a:pt x="20" y="156"/>
                  </a:cubicBezTo>
                  <a:cubicBezTo>
                    <a:pt x="23" y="163"/>
                    <a:pt x="57" y="192"/>
                    <a:pt x="133" y="164"/>
                  </a:cubicBezTo>
                  <a:cubicBezTo>
                    <a:pt x="131" y="164"/>
                    <a:pt x="151" y="123"/>
                    <a:pt x="142" y="84"/>
                  </a:cubicBezTo>
                  <a:cubicBezTo>
                    <a:pt x="127" y="63"/>
                    <a:pt x="137" y="34"/>
                    <a:pt x="97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6" name="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rect l="0" t="0" r="r" b="b"/>
              <a:pathLst>
                <a:path w="146" h="178">
                  <a:moveTo>
                    <a:pt x="128" y="30"/>
                  </a:moveTo>
                  <a:cubicBezTo>
                    <a:pt x="122" y="23"/>
                    <a:pt x="116" y="16"/>
                    <a:pt x="108" y="12"/>
                  </a:cubicBezTo>
                  <a:cubicBezTo>
                    <a:pt x="105" y="9"/>
                    <a:pt x="100" y="7"/>
                    <a:pt x="96" y="6"/>
                  </a:cubicBezTo>
                  <a:cubicBezTo>
                    <a:pt x="91" y="4"/>
                    <a:pt x="86" y="3"/>
                    <a:pt x="82" y="3"/>
                  </a:cubicBezTo>
                  <a:cubicBezTo>
                    <a:pt x="63" y="0"/>
                    <a:pt x="45" y="9"/>
                    <a:pt x="32" y="21"/>
                  </a:cubicBezTo>
                  <a:cubicBezTo>
                    <a:pt x="20" y="33"/>
                    <a:pt x="9" y="50"/>
                    <a:pt x="5" y="69"/>
                  </a:cubicBezTo>
                  <a:cubicBezTo>
                    <a:pt x="0" y="87"/>
                    <a:pt x="2" y="106"/>
                    <a:pt x="6" y="125"/>
                  </a:cubicBezTo>
                  <a:cubicBezTo>
                    <a:pt x="8" y="134"/>
                    <a:pt x="11" y="143"/>
                    <a:pt x="16" y="151"/>
                  </a:cubicBezTo>
                  <a:cubicBezTo>
                    <a:pt x="16" y="152"/>
                    <a:pt x="16" y="153"/>
                    <a:pt x="17" y="154"/>
                  </a:cubicBezTo>
                  <a:cubicBezTo>
                    <a:pt x="17" y="156"/>
                    <a:pt x="17" y="158"/>
                    <a:pt x="17" y="159"/>
                  </a:cubicBezTo>
                  <a:cubicBezTo>
                    <a:pt x="17" y="160"/>
                    <a:pt x="18" y="160"/>
                    <a:pt x="19" y="160"/>
                  </a:cubicBezTo>
                  <a:cubicBezTo>
                    <a:pt x="20" y="162"/>
                    <a:pt x="22" y="163"/>
                    <a:pt x="25" y="165"/>
                  </a:cubicBezTo>
                  <a:cubicBezTo>
                    <a:pt x="29" y="168"/>
                    <a:pt x="32" y="169"/>
                    <a:pt x="37" y="171"/>
                  </a:cubicBezTo>
                  <a:cubicBezTo>
                    <a:pt x="54" y="177"/>
                    <a:pt x="71" y="177"/>
                    <a:pt x="88" y="175"/>
                  </a:cubicBezTo>
                  <a:cubicBezTo>
                    <a:pt x="105" y="172"/>
                    <a:pt x="120" y="168"/>
                    <a:pt x="136" y="160"/>
                  </a:cubicBezTo>
                  <a:cubicBezTo>
                    <a:pt x="120" y="163"/>
                    <a:pt x="103" y="168"/>
                    <a:pt x="88" y="168"/>
                  </a:cubicBezTo>
                  <a:cubicBezTo>
                    <a:pt x="72" y="168"/>
                    <a:pt x="56" y="166"/>
                    <a:pt x="42" y="160"/>
                  </a:cubicBezTo>
                  <a:cubicBezTo>
                    <a:pt x="39" y="159"/>
                    <a:pt x="36" y="157"/>
                    <a:pt x="32" y="154"/>
                  </a:cubicBezTo>
                  <a:cubicBezTo>
                    <a:pt x="31" y="152"/>
                    <a:pt x="29" y="152"/>
                    <a:pt x="29" y="151"/>
                  </a:cubicBezTo>
                  <a:cubicBezTo>
                    <a:pt x="28" y="150"/>
                    <a:pt x="28" y="149"/>
                    <a:pt x="28" y="148"/>
                  </a:cubicBezTo>
                  <a:cubicBezTo>
                    <a:pt x="25" y="140"/>
                    <a:pt x="23" y="132"/>
                    <a:pt x="20" y="125"/>
                  </a:cubicBezTo>
                  <a:cubicBezTo>
                    <a:pt x="17" y="108"/>
                    <a:pt x="16" y="91"/>
                    <a:pt x="20" y="76"/>
                  </a:cubicBezTo>
                  <a:cubicBezTo>
                    <a:pt x="23" y="61"/>
                    <a:pt x="32" y="47"/>
                    <a:pt x="43" y="36"/>
                  </a:cubicBezTo>
                  <a:cubicBezTo>
                    <a:pt x="54" y="26"/>
                    <a:pt x="68" y="18"/>
                    <a:pt x="82" y="20"/>
                  </a:cubicBezTo>
                  <a:cubicBezTo>
                    <a:pt x="85" y="20"/>
                    <a:pt x="88" y="19"/>
                    <a:pt x="92" y="21"/>
                  </a:cubicBezTo>
                  <a:cubicBezTo>
                    <a:pt x="95" y="22"/>
                    <a:pt x="100" y="23"/>
                    <a:pt x="103" y="24"/>
                  </a:cubicBezTo>
                  <a:cubicBezTo>
                    <a:pt x="111" y="27"/>
                    <a:pt x="117" y="32"/>
                    <a:pt x="122" y="38"/>
                  </a:cubicBezTo>
                  <a:cubicBezTo>
                    <a:pt x="132" y="47"/>
                    <a:pt x="140" y="63"/>
                    <a:pt x="145" y="81"/>
                  </a:cubicBezTo>
                  <a:cubicBezTo>
                    <a:pt x="145" y="63"/>
                    <a:pt x="139" y="46"/>
                    <a:pt x="12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7" name="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8" name="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51" h="193">
                  <a:moveTo>
                    <a:pt x="53" y="19"/>
                  </a:moveTo>
                  <a:cubicBezTo>
                    <a:pt x="99" y="0"/>
                    <a:pt x="130" y="45"/>
                    <a:pt x="137" y="70"/>
                  </a:cubicBezTo>
                  <a:cubicBezTo>
                    <a:pt x="150" y="106"/>
                    <a:pt x="134" y="148"/>
                    <a:pt x="130" y="156"/>
                  </a:cubicBezTo>
                  <a:cubicBezTo>
                    <a:pt x="126" y="164"/>
                    <a:pt x="93" y="192"/>
                    <a:pt x="17" y="164"/>
                  </a:cubicBezTo>
                  <a:cubicBezTo>
                    <a:pt x="19" y="164"/>
                    <a:pt x="0" y="123"/>
                    <a:pt x="8" y="84"/>
                  </a:cubicBezTo>
                  <a:cubicBezTo>
                    <a:pt x="23" y="63"/>
                    <a:pt x="13" y="34"/>
                    <a:pt x="53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9" name="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rect l="0" t="0" r="r" b="b"/>
              <a:pathLst>
                <a:path w="146" h="177">
                  <a:moveTo>
                    <a:pt x="23" y="35"/>
                  </a:moveTo>
                  <a:cubicBezTo>
                    <a:pt x="29" y="29"/>
                    <a:pt x="35" y="25"/>
                    <a:pt x="42" y="22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5" y="17"/>
                    <a:pt x="60" y="17"/>
                    <a:pt x="63" y="17"/>
                  </a:cubicBezTo>
                  <a:cubicBezTo>
                    <a:pt x="77" y="17"/>
                    <a:pt x="92" y="23"/>
                    <a:pt x="102" y="34"/>
                  </a:cubicBezTo>
                  <a:cubicBezTo>
                    <a:pt x="112" y="45"/>
                    <a:pt x="122" y="60"/>
                    <a:pt x="125" y="74"/>
                  </a:cubicBezTo>
                  <a:cubicBezTo>
                    <a:pt x="128" y="88"/>
                    <a:pt x="128" y="105"/>
                    <a:pt x="125" y="122"/>
                  </a:cubicBezTo>
                  <a:cubicBezTo>
                    <a:pt x="123" y="130"/>
                    <a:pt x="120" y="139"/>
                    <a:pt x="117" y="145"/>
                  </a:cubicBezTo>
                  <a:cubicBezTo>
                    <a:pt x="116" y="146"/>
                    <a:pt x="116" y="147"/>
                    <a:pt x="115" y="148"/>
                  </a:cubicBezTo>
                  <a:cubicBezTo>
                    <a:pt x="114" y="150"/>
                    <a:pt x="112" y="150"/>
                    <a:pt x="112" y="151"/>
                  </a:cubicBezTo>
                  <a:cubicBezTo>
                    <a:pt x="109" y="153"/>
                    <a:pt x="106" y="156"/>
                    <a:pt x="103" y="158"/>
                  </a:cubicBezTo>
                  <a:cubicBezTo>
                    <a:pt x="89" y="164"/>
                    <a:pt x="74" y="167"/>
                    <a:pt x="57" y="165"/>
                  </a:cubicBezTo>
                  <a:cubicBezTo>
                    <a:pt x="42" y="165"/>
                    <a:pt x="25" y="162"/>
                    <a:pt x="9" y="158"/>
                  </a:cubicBezTo>
                  <a:cubicBezTo>
                    <a:pt x="25" y="165"/>
                    <a:pt x="40" y="170"/>
                    <a:pt x="57" y="173"/>
                  </a:cubicBezTo>
                  <a:cubicBezTo>
                    <a:pt x="74" y="176"/>
                    <a:pt x="91" y="174"/>
                    <a:pt x="108" y="168"/>
                  </a:cubicBezTo>
                  <a:cubicBezTo>
                    <a:pt x="112" y="167"/>
                    <a:pt x="115" y="165"/>
                    <a:pt x="120" y="162"/>
                  </a:cubicBezTo>
                  <a:cubicBezTo>
                    <a:pt x="122" y="161"/>
                    <a:pt x="125" y="159"/>
                    <a:pt x="126" y="158"/>
                  </a:cubicBezTo>
                  <a:cubicBezTo>
                    <a:pt x="127" y="158"/>
                    <a:pt x="127" y="157"/>
                    <a:pt x="128" y="156"/>
                  </a:cubicBezTo>
                  <a:cubicBezTo>
                    <a:pt x="128" y="156"/>
                    <a:pt x="129" y="155"/>
                    <a:pt x="129" y="154"/>
                  </a:cubicBezTo>
                  <a:lnTo>
                    <a:pt x="129" y="153"/>
                  </a:lnTo>
                  <a:cubicBezTo>
                    <a:pt x="130" y="153"/>
                    <a:pt x="130" y="152"/>
                    <a:pt x="131" y="151"/>
                  </a:cubicBezTo>
                  <a:cubicBezTo>
                    <a:pt x="134" y="142"/>
                    <a:pt x="137" y="134"/>
                    <a:pt x="140" y="125"/>
                  </a:cubicBezTo>
                  <a:cubicBezTo>
                    <a:pt x="145" y="107"/>
                    <a:pt x="145" y="88"/>
                    <a:pt x="142" y="69"/>
                  </a:cubicBezTo>
                  <a:cubicBezTo>
                    <a:pt x="137" y="51"/>
                    <a:pt x="126" y="34"/>
                    <a:pt x="114" y="22"/>
                  </a:cubicBezTo>
                  <a:cubicBezTo>
                    <a:pt x="100" y="9"/>
                    <a:pt x="83" y="0"/>
                    <a:pt x="65" y="3"/>
                  </a:cubicBezTo>
                  <a:cubicBezTo>
                    <a:pt x="60" y="3"/>
                    <a:pt x="55" y="5"/>
                    <a:pt x="51" y="6"/>
                  </a:cubicBezTo>
                  <a:cubicBezTo>
                    <a:pt x="46" y="8"/>
                    <a:pt x="43" y="9"/>
                    <a:pt x="38" y="12"/>
                  </a:cubicBezTo>
                  <a:cubicBezTo>
                    <a:pt x="31" y="17"/>
                    <a:pt x="25" y="23"/>
                    <a:pt x="18" y="31"/>
                  </a:cubicBezTo>
                  <a:cubicBezTo>
                    <a:pt x="8" y="43"/>
                    <a:pt x="2" y="62"/>
                    <a:pt x="0" y="80"/>
                  </a:cubicBezTo>
                  <a:cubicBezTo>
                    <a:pt x="5" y="63"/>
                    <a:pt x="11" y="46"/>
                    <a:pt x="23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0" name="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1" name="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rect l="0" t="0" r="r" b="b"/>
              <a:pathLst>
                <a:path w="83" h="68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2" name="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rect l="0" t="0" r="r" b="b"/>
              <a:pathLst>
                <a:path w="309" h="111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3" name="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rect l="0" t="0" r="r" b="b"/>
              <a:pathLst>
                <a:path w="127" h="56">
                  <a:moveTo>
                    <a:pt x="63" y="0"/>
                  </a:moveTo>
                  <a:cubicBezTo>
                    <a:pt x="74" y="0"/>
                    <a:pt x="106" y="0"/>
                    <a:pt x="118" y="9"/>
                  </a:cubicBezTo>
                  <a:cubicBezTo>
                    <a:pt x="126" y="15"/>
                    <a:pt x="120" y="30"/>
                    <a:pt x="100" y="44"/>
                  </a:cubicBezTo>
                  <a:cubicBezTo>
                    <a:pt x="86" y="54"/>
                    <a:pt x="74" y="55"/>
                    <a:pt x="64" y="55"/>
                  </a:cubicBezTo>
                  <a:cubicBezTo>
                    <a:pt x="54" y="55"/>
                    <a:pt x="41" y="52"/>
                    <a:pt x="29" y="44"/>
                  </a:cubicBezTo>
                  <a:cubicBezTo>
                    <a:pt x="4" y="30"/>
                    <a:pt x="0" y="15"/>
                    <a:pt x="8" y="9"/>
                  </a:cubicBezTo>
                  <a:cubicBezTo>
                    <a:pt x="18" y="0"/>
                    <a:pt x="52" y="0"/>
                    <a:pt x="6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54" name="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rect l="0" t="0" r="r" b="b"/>
            <a:pathLst>
              <a:path w="433" h="662">
                <a:moveTo>
                  <a:pt x="240" y="560"/>
                </a:moveTo>
                <a:cubicBezTo>
                  <a:pt x="360" y="456"/>
                  <a:pt x="432" y="329"/>
                  <a:pt x="420" y="159"/>
                </a:cubicBezTo>
                <a:cubicBezTo>
                  <a:pt x="415" y="92"/>
                  <a:pt x="390" y="48"/>
                  <a:pt x="360" y="21"/>
                </a:cubicBezTo>
                <a:cubicBezTo>
                  <a:pt x="337" y="0"/>
                  <a:pt x="196" y="48"/>
                  <a:pt x="196" y="201"/>
                </a:cubicBezTo>
                <a:cubicBezTo>
                  <a:pt x="198" y="490"/>
                  <a:pt x="65" y="500"/>
                  <a:pt x="0" y="650"/>
                </a:cubicBezTo>
                <a:cubicBezTo>
                  <a:pt x="69" y="661"/>
                  <a:pt x="152" y="638"/>
                  <a:pt x="240" y="56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5" name="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rect l="0" t="0" r="r" b="b"/>
            <a:pathLst>
              <a:path w="400" h="706">
                <a:moveTo>
                  <a:pt x="399" y="79"/>
                </a:moveTo>
                <a:cubicBezTo>
                  <a:pt x="323" y="0"/>
                  <a:pt x="187" y="132"/>
                  <a:pt x="187" y="252"/>
                </a:cubicBezTo>
                <a:cubicBezTo>
                  <a:pt x="187" y="542"/>
                  <a:pt x="67" y="568"/>
                  <a:pt x="0" y="698"/>
                </a:cubicBezTo>
                <a:cubicBezTo>
                  <a:pt x="12" y="701"/>
                  <a:pt x="11" y="705"/>
                  <a:pt x="37" y="705"/>
                </a:cubicBezTo>
                <a:cubicBezTo>
                  <a:pt x="122" y="637"/>
                  <a:pt x="249" y="508"/>
                  <a:pt x="249" y="286"/>
                </a:cubicBezTo>
                <a:cubicBezTo>
                  <a:pt x="249" y="148"/>
                  <a:pt x="318" y="90"/>
                  <a:pt x="399" y="7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6" name="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rect l="0" t="0" r="r" b="b"/>
            <a:pathLst>
              <a:path w="377" h="690">
                <a:moveTo>
                  <a:pt x="376" y="53"/>
                </a:moveTo>
                <a:cubicBezTo>
                  <a:pt x="288" y="0"/>
                  <a:pt x="159" y="76"/>
                  <a:pt x="159" y="222"/>
                </a:cubicBezTo>
                <a:cubicBezTo>
                  <a:pt x="159" y="459"/>
                  <a:pt x="53" y="450"/>
                  <a:pt x="0" y="565"/>
                </a:cubicBezTo>
                <a:cubicBezTo>
                  <a:pt x="0" y="606"/>
                  <a:pt x="0" y="648"/>
                  <a:pt x="0" y="689"/>
                </a:cubicBezTo>
                <a:cubicBezTo>
                  <a:pt x="37" y="664"/>
                  <a:pt x="212" y="515"/>
                  <a:pt x="212" y="254"/>
                </a:cubicBezTo>
                <a:cubicBezTo>
                  <a:pt x="212" y="115"/>
                  <a:pt x="293" y="55"/>
                  <a:pt x="376" y="53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7" name="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rect l="0" t="0" r="r" b="b"/>
            <a:pathLst>
              <a:path w="668" h="625">
                <a:moveTo>
                  <a:pt x="32" y="106"/>
                </a:moveTo>
                <a:cubicBezTo>
                  <a:pt x="0" y="37"/>
                  <a:pt x="168" y="0"/>
                  <a:pt x="226" y="27"/>
                </a:cubicBezTo>
                <a:cubicBezTo>
                  <a:pt x="226" y="66"/>
                  <a:pt x="226" y="104"/>
                  <a:pt x="226" y="143"/>
                </a:cubicBezTo>
                <a:cubicBezTo>
                  <a:pt x="161" y="130"/>
                  <a:pt x="55" y="154"/>
                  <a:pt x="32" y="106"/>
                </a:cubicBezTo>
                <a:moveTo>
                  <a:pt x="418" y="589"/>
                </a:moveTo>
                <a:cubicBezTo>
                  <a:pt x="418" y="555"/>
                  <a:pt x="531" y="487"/>
                  <a:pt x="667" y="487"/>
                </a:cubicBezTo>
                <a:cubicBezTo>
                  <a:pt x="667" y="529"/>
                  <a:pt x="667" y="571"/>
                  <a:pt x="667" y="613"/>
                </a:cubicBezTo>
                <a:cubicBezTo>
                  <a:pt x="584" y="605"/>
                  <a:pt x="418" y="624"/>
                  <a:pt x="418" y="58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8" name="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rect l="0" t="0" r="r" b="b"/>
            <a:pathLst>
              <a:path w="863" h="993">
                <a:moveTo>
                  <a:pt x="813" y="446"/>
                </a:moveTo>
                <a:cubicBezTo>
                  <a:pt x="774" y="349"/>
                  <a:pt x="670" y="231"/>
                  <a:pt x="518" y="166"/>
                </a:cubicBezTo>
                <a:cubicBezTo>
                  <a:pt x="138" y="0"/>
                  <a:pt x="0" y="252"/>
                  <a:pt x="173" y="379"/>
                </a:cubicBezTo>
                <a:cubicBezTo>
                  <a:pt x="376" y="529"/>
                  <a:pt x="357" y="768"/>
                  <a:pt x="435" y="867"/>
                </a:cubicBezTo>
                <a:cubicBezTo>
                  <a:pt x="353" y="888"/>
                  <a:pt x="293" y="932"/>
                  <a:pt x="293" y="957"/>
                </a:cubicBezTo>
                <a:cubicBezTo>
                  <a:pt x="293" y="992"/>
                  <a:pt x="458" y="973"/>
                  <a:pt x="541" y="980"/>
                </a:cubicBezTo>
                <a:cubicBezTo>
                  <a:pt x="679" y="980"/>
                  <a:pt x="790" y="952"/>
                  <a:pt x="790" y="918"/>
                </a:cubicBezTo>
                <a:cubicBezTo>
                  <a:pt x="792" y="892"/>
                  <a:pt x="788" y="876"/>
                  <a:pt x="781" y="862"/>
                </a:cubicBezTo>
                <a:cubicBezTo>
                  <a:pt x="848" y="763"/>
                  <a:pt x="862" y="566"/>
                  <a:pt x="813" y="44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9" name="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rect l="0" t="0" r="r" b="b"/>
            <a:pathLst>
              <a:path w="443" h="525">
                <a:moveTo>
                  <a:pt x="378" y="0"/>
                </a:moveTo>
                <a:cubicBezTo>
                  <a:pt x="258" y="10"/>
                  <a:pt x="150" y="120"/>
                  <a:pt x="150" y="257"/>
                </a:cubicBezTo>
                <a:cubicBezTo>
                  <a:pt x="152" y="379"/>
                  <a:pt x="228" y="441"/>
                  <a:pt x="203" y="450"/>
                </a:cubicBezTo>
                <a:cubicBezTo>
                  <a:pt x="0" y="522"/>
                  <a:pt x="230" y="469"/>
                  <a:pt x="391" y="510"/>
                </a:cubicBezTo>
                <a:cubicBezTo>
                  <a:pt x="442" y="524"/>
                  <a:pt x="283" y="347"/>
                  <a:pt x="283" y="206"/>
                </a:cubicBezTo>
                <a:cubicBezTo>
                  <a:pt x="283" y="120"/>
                  <a:pt x="320" y="47"/>
                  <a:pt x="378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0" name="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rect l="0" t="0" r="r" b="b"/>
            <a:pathLst>
              <a:path w="568" h="784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1" name="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rect l="0" t="0" r="r" b="b"/>
            <a:pathLst>
              <a:path w="551" h="808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2" name="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rect l="0" t="0" r="r" b="b"/>
            <a:pathLst>
              <a:path w="137" h="137">
                <a:moveTo>
                  <a:pt x="7" y="136"/>
                </a:moveTo>
                <a:cubicBezTo>
                  <a:pt x="0" y="64"/>
                  <a:pt x="42" y="45"/>
                  <a:pt x="60" y="0"/>
                </a:cubicBezTo>
                <a:cubicBezTo>
                  <a:pt x="85" y="41"/>
                  <a:pt x="129" y="51"/>
                  <a:pt x="136" y="122"/>
                </a:cubicBezTo>
                <a:cubicBezTo>
                  <a:pt x="93" y="127"/>
                  <a:pt x="50" y="131"/>
                  <a:pt x="7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3" name="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rect l="0" t="0" r="r" b="b"/>
            <a:pathLst>
              <a:path w="466" h="536">
                <a:moveTo>
                  <a:pt x="345" y="0"/>
                </a:moveTo>
                <a:cubicBezTo>
                  <a:pt x="318" y="41"/>
                  <a:pt x="271" y="50"/>
                  <a:pt x="262" y="122"/>
                </a:cubicBezTo>
                <a:cubicBezTo>
                  <a:pt x="138" y="127"/>
                  <a:pt x="0" y="295"/>
                  <a:pt x="11" y="429"/>
                </a:cubicBezTo>
                <a:cubicBezTo>
                  <a:pt x="13" y="466"/>
                  <a:pt x="112" y="535"/>
                  <a:pt x="236" y="535"/>
                </a:cubicBezTo>
                <a:cubicBezTo>
                  <a:pt x="361" y="535"/>
                  <a:pt x="462" y="424"/>
                  <a:pt x="462" y="288"/>
                </a:cubicBezTo>
                <a:cubicBezTo>
                  <a:pt x="465" y="207"/>
                  <a:pt x="439" y="163"/>
                  <a:pt x="395" y="143"/>
                </a:cubicBezTo>
                <a:cubicBezTo>
                  <a:pt x="402" y="71"/>
                  <a:pt x="362" y="48"/>
                  <a:pt x="34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4" name="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rect l="0" t="0" r="r" b="b"/>
            <a:pathLst>
              <a:path w="114" h="204">
                <a:moveTo>
                  <a:pt x="49" y="194"/>
                </a:moveTo>
                <a:cubicBezTo>
                  <a:pt x="22" y="189"/>
                  <a:pt x="0" y="189"/>
                  <a:pt x="12" y="90"/>
                </a:cubicBezTo>
                <a:cubicBezTo>
                  <a:pt x="19" y="37"/>
                  <a:pt x="52" y="30"/>
                  <a:pt x="72" y="0"/>
                </a:cubicBezTo>
                <a:cubicBezTo>
                  <a:pt x="85" y="35"/>
                  <a:pt x="113" y="51"/>
                  <a:pt x="109" y="104"/>
                </a:cubicBezTo>
                <a:cubicBezTo>
                  <a:pt x="97" y="203"/>
                  <a:pt x="77" y="199"/>
                  <a:pt x="49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5" name="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rect l="0" t="0" r="r" b="b"/>
            <a:pathLst>
              <a:path w="137" h="126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6" name="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rect l="0" t="0" r="r" b="b"/>
            <a:pathLst>
              <a:path w="84" h="77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7" name="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rect l="0" t="0" r="r" b="b"/>
            <a:pathLst>
              <a:path w="422" h="380">
                <a:moveTo>
                  <a:pt x="275" y="70"/>
                </a:moveTo>
                <a:cubicBezTo>
                  <a:pt x="219" y="0"/>
                  <a:pt x="218" y="86"/>
                  <a:pt x="189" y="93"/>
                </a:cubicBezTo>
                <a:cubicBezTo>
                  <a:pt x="198" y="96"/>
                  <a:pt x="206" y="99"/>
                  <a:pt x="215" y="102"/>
                </a:cubicBezTo>
                <a:cubicBezTo>
                  <a:pt x="200" y="109"/>
                  <a:pt x="184" y="116"/>
                  <a:pt x="169" y="123"/>
                </a:cubicBezTo>
                <a:cubicBezTo>
                  <a:pt x="173" y="127"/>
                  <a:pt x="176" y="131"/>
                  <a:pt x="180" y="134"/>
                </a:cubicBezTo>
                <a:cubicBezTo>
                  <a:pt x="172" y="134"/>
                  <a:pt x="165" y="134"/>
                  <a:pt x="157" y="134"/>
                </a:cubicBezTo>
                <a:cubicBezTo>
                  <a:pt x="162" y="138"/>
                  <a:pt x="166" y="142"/>
                  <a:pt x="171" y="146"/>
                </a:cubicBezTo>
                <a:cubicBezTo>
                  <a:pt x="168" y="149"/>
                  <a:pt x="165" y="151"/>
                  <a:pt x="162" y="153"/>
                </a:cubicBezTo>
                <a:cubicBezTo>
                  <a:pt x="146" y="143"/>
                  <a:pt x="129" y="139"/>
                  <a:pt x="111" y="139"/>
                </a:cubicBezTo>
                <a:cubicBezTo>
                  <a:pt x="51" y="139"/>
                  <a:pt x="0" y="192"/>
                  <a:pt x="0" y="259"/>
                </a:cubicBezTo>
                <a:cubicBezTo>
                  <a:pt x="0" y="326"/>
                  <a:pt x="49" y="379"/>
                  <a:pt x="111" y="379"/>
                </a:cubicBezTo>
                <a:cubicBezTo>
                  <a:pt x="171" y="379"/>
                  <a:pt x="222" y="326"/>
                  <a:pt x="222" y="259"/>
                </a:cubicBezTo>
                <a:cubicBezTo>
                  <a:pt x="222" y="257"/>
                  <a:pt x="222" y="255"/>
                  <a:pt x="222" y="252"/>
                </a:cubicBezTo>
                <a:cubicBezTo>
                  <a:pt x="236" y="256"/>
                  <a:pt x="249" y="260"/>
                  <a:pt x="263" y="263"/>
                </a:cubicBezTo>
                <a:cubicBezTo>
                  <a:pt x="260" y="253"/>
                  <a:pt x="257" y="242"/>
                  <a:pt x="254" y="231"/>
                </a:cubicBezTo>
                <a:cubicBezTo>
                  <a:pt x="270" y="231"/>
                  <a:pt x="286" y="231"/>
                  <a:pt x="302" y="231"/>
                </a:cubicBezTo>
                <a:cubicBezTo>
                  <a:pt x="295" y="225"/>
                  <a:pt x="288" y="219"/>
                  <a:pt x="282" y="213"/>
                </a:cubicBezTo>
                <a:cubicBezTo>
                  <a:pt x="305" y="196"/>
                  <a:pt x="328" y="178"/>
                  <a:pt x="351" y="160"/>
                </a:cubicBezTo>
                <a:cubicBezTo>
                  <a:pt x="337" y="160"/>
                  <a:pt x="323" y="160"/>
                  <a:pt x="309" y="160"/>
                </a:cubicBezTo>
                <a:cubicBezTo>
                  <a:pt x="330" y="147"/>
                  <a:pt x="352" y="134"/>
                  <a:pt x="374" y="120"/>
                </a:cubicBezTo>
                <a:cubicBezTo>
                  <a:pt x="359" y="120"/>
                  <a:pt x="344" y="120"/>
                  <a:pt x="329" y="120"/>
                </a:cubicBezTo>
                <a:cubicBezTo>
                  <a:pt x="354" y="118"/>
                  <a:pt x="421" y="66"/>
                  <a:pt x="379" y="81"/>
                </a:cubicBezTo>
                <a:cubicBezTo>
                  <a:pt x="337" y="95"/>
                  <a:pt x="309" y="74"/>
                  <a:pt x="275" y="7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8" name="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rect l="0" t="0" r="r" b="b"/>
            <a:pathLst>
              <a:path w="535" h="423">
                <a:moveTo>
                  <a:pt x="225" y="184"/>
                </a:moveTo>
                <a:cubicBezTo>
                  <a:pt x="161" y="172"/>
                  <a:pt x="54" y="196"/>
                  <a:pt x="32" y="147"/>
                </a:cubicBezTo>
                <a:cubicBezTo>
                  <a:pt x="0" y="78"/>
                  <a:pt x="195" y="36"/>
                  <a:pt x="245" y="69"/>
                </a:cubicBezTo>
                <a:cubicBezTo>
                  <a:pt x="365" y="142"/>
                  <a:pt x="527" y="0"/>
                  <a:pt x="532" y="214"/>
                </a:cubicBezTo>
                <a:cubicBezTo>
                  <a:pt x="534" y="267"/>
                  <a:pt x="407" y="422"/>
                  <a:pt x="225" y="18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9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"/>
          <p:cNvSpPr/>
          <p:nvPr/>
        </p:nvSpPr>
        <p:spPr>
          <a:xfrm>
            <a:off x="882000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"/>
          <p:cNvSpPr/>
          <p:nvPr/>
        </p:nvSpPr>
        <p:spPr>
          <a:xfrm>
            <a:off x="891000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"/>
          <p:cNvSpPr/>
          <p:nvPr/>
        </p:nvSpPr>
        <p:spPr>
          <a:xfrm>
            <a:off x="900036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909000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"/>
          <p:cNvSpPr/>
          <p:nvPr/>
        </p:nvSpPr>
        <p:spPr>
          <a:xfrm>
            <a:off x="819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"/>
          <p:cNvSpPr/>
          <p:nvPr/>
        </p:nvSpPr>
        <p:spPr>
          <a:xfrm>
            <a:off x="792000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"/>
          <p:cNvSpPr/>
          <p:nvPr/>
        </p:nvSpPr>
        <p:spPr>
          <a:xfrm>
            <a:off x="801036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"/>
          <p:cNvSpPr/>
          <p:nvPr/>
        </p:nvSpPr>
        <p:spPr>
          <a:xfrm>
            <a:off x="810000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8" name="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79" name="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0" name="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1" name="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2" name="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3" name="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4" name="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5" name="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6" name="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87" name="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88" name="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9" name="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0" name="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1" name="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2" name="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3" name="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4" name="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5" name="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Klikněte pro úpravu formátu textu nadpisu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Arial"/>
              </a:rPr>
              <a:t>&lt;datum/čas&gt;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cs-CZ" sz="1400" spc="-1" strike="noStrike">
                <a:latin typeface="Arial"/>
              </a:rPr>
              <a:t>&lt;zápatí&gt;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A1040ABC-4D12-4C0B-8785-6BF3995E3899}" type="slidenum">
              <a:rPr b="0" lang="cs-CZ" sz="1400" spc="-1" strike="noStrike">
                <a:latin typeface="Arial"/>
              </a:rPr>
              <a:t>&lt;číslo&gt;</a:t>
            </a:fld>
            <a:endParaRPr b="0" lang="cs-CZ" sz="1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18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882036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891036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900072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909036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819072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792036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801072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810036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147" name="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8" name="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9" name="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0" name="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1" name="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2" name="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3" name="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4" name="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155" name="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156" name="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7" name="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8" name="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9" name="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0" name="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1" name="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2" name="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3" name="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Klikněte pro úpravu formátu textu osnovy</a:t>
            </a:r>
            <a:endParaRPr b="0" lang="cs-CZ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100" spc="-1" strike="noStrike">
                <a:latin typeface="Arial"/>
              </a:rPr>
              <a:t>Druhá úroveň</a:t>
            </a:r>
            <a:endParaRPr b="0" lang="cs-CZ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latin typeface="Arial"/>
              </a:rPr>
              <a:t>Čtvrtá úroveň osnovy</a:t>
            </a:r>
            <a:endParaRPr b="0" lang="cs-CZ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Pátá úroveň osnovy</a:t>
            </a:r>
            <a:endParaRPr b="0" lang="cs-CZ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Šestá úroveň</a:t>
            </a:r>
            <a:endParaRPr b="0" lang="cs-CZ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Sedmá úroveň</a:t>
            </a:r>
            <a:endParaRPr b="0" lang="cs-CZ" sz="15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Klikněte pro úpravu formátu textu nadpisu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Klikněte pro úpravu formátu textu osnovy</a:t>
            </a:r>
            <a:endParaRPr b="0" lang="cs-CZ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100" spc="-1" strike="noStrike">
                <a:latin typeface="Arial"/>
              </a:rPr>
              <a:t>Druhá úroveň</a:t>
            </a:r>
            <a:endParaRPr b="0" lang="cs-CZ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latin typeface="Arial"/>
              </a:rPr>
              <a:t>Čtvrtá úroveň osnovy</a:t>
            </a:r>
            <a:endParaRPr b="0" lang="cs-CZ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Pátá úroveň osnovy</a:t>
            </a:r>
            <a:endParaRPr b="0" lang="cs-CZ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Šestá úroveň</a:t>
            </a:r>
            <a:endParaRPr b="0" lang="cs-CZ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Sedmá úroveň</a:t>
            </a:r>
            <a:endParaRPr b="0" lang="cs-CZ" sz="15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Arial"/>
              </a:rPr>
              <a:t>&lt;datum/čas&gt;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cs-CZ" sz="1400" spc="-1" strike="noStrike">
                <a:latin typeface="Arial"/>
              </a:rPr>
              <a:t>&lt;zápatí&gt;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CD81D380-B9C3-43F6-B670-30BFAAB5142E}" type="slidenum">
              <a:rPr b="0" lang="cs-CZ" sz="1400" spc="-1" strike="noStrike">
                <a:latin typeface="Arial"/>
              </a:rPr>
              <a:t>&lt;číslo&gt;</a:t>
            </a:fld>
            <a:endParaRPr b="0" lang="cs-CZ" sz="1400" spc="-1" strike="noStrike">
              <a:latin typeface="Arial"/>
            </a:endParaRPr>
          </a:p>
        </p:txBody>
      </p:sp>
      <p:grpSp>
        <p:nvGrpSpPr>
          <p:cNvPr id="207" name="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208" name="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rect l="0" t="0" r="r" b="b"/>
              <a:pathLst>
                <a:path w="433" h="662">
                  <a:moveTo>
                    <a:pt x="240" y="560"/>
                  </a:moveTo>
                  <a:cubicBezTo>
                    <a:pt x="360" y="456"/>
                    <a:pt x="432" y="329"/>
                    <a:pt x="420" y="159"/>
                  </a:cubicBezTo>
                  <a:cubicBezTo>
                    <a:pt x="415" y="92"/>
                    <a:pt x="390" y="48"/>
                    <a:pt x="360" y="21"/>
                  </a:cubicBezTo>
                  <a:cubicBezTo>
                    <a:pt x="337" y="0"/>
                    <a:pt x="196" y="48"/>
                    <a:pt x="196" y="201"/>
                  </a:cubicBezTo>
                  <a:cubicBezTo>
                    <a:pt x="198" y="490"/>
                    <a:pt x="65" y="500"/>
                    <a:pt x="0" y="650"/>
                  </a:cubicBezTo>
                  <a:cubicBezTo>
                    <a:pt x="69" y="661"/>
                    <a:pt x="152" y="638"/>
                    <a:pt x="240" y="56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9" name="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rect l="0" t="0" r="r" b="b"/>
              <a:pathLst>
                <a:path w="400" h="706">
                  <a:moveTo>
                    <a:pt x="399" y="79"/>
                  </a:moveTo>
                  <a:cubicBezTo>
                    <a:pt x="323" y="0"/>
                    <a:pt x="187" y="132"/>
                    <a:pt x="187" y="252"/>
                  </a:cubicBezTo>
                  <a:cubicBezTo>
                    <a:pt x="187" y="542"/>
                    <a:pt x="67" y="568"/>
                    <a:pt x="0" y="698"/>
                  </a:cubicBezTo>
                  <a:cubicBezTo>
                    <a:pt x="12" y="701"/>
                    <a:pt x="11" y="705"/>
                    <a:pt x="37" y="705"/>
                  </a:cubicBezTo>
                  <a:cubicBezTo>
                    <a:pt x="122" y="637"/>
                    <a:pt x="249" y="508"/>
                    <a:pt x="249" y="286"/>
                  </a:cubicBezTo>
                  <a:cubicBezTo>
                    <a:pt x="249" y="148"/>
                    <a:pt x="318" y="90"/>
                    <a:pt x="399" y="7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0" name="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rect l="0" t="0" r="r" b="b"/>
              <a:pathLst>
                <a:path w="377" h="690">
                  <a:moveTo>
                    <a:pt x="376" y="53"/>
                  </a:moveTo>
                  <a:cubicBezTo>
                    <a:pt x="288" y="0"/>
                    <a:pt x="159" y="76"/>
                    <a:pt x="159" y="222"/>
                  </a:cubicBezTo>
                  <a:cubicBezTo>
                    <a:pt x="159" y="459"/>
                    <a:pt x="53" y="450"/>
                    <a:pt x="0" y="565"/>
                  </a:cubicBezTo>
                  <a:cubicBezTo>
                    <a:pt x="0" y="606"/>
                    <a:pt x="0" y="648"/>
                    <a:pt x="0" y="689"/>
                  </a:cubicBezTo>
                  <a:cubicBezTo>
                    <a:pt x="37" y="664"/>
                    <a:pt x="212" y="515"/>
                    <a:pt x="212" y="254"/>
                  </a:cubicBezTo>
                  <a:cubicBezTo>
                    <a:pt x="212" y="115"/>
                    <a:pt x="293" y="55"/>
                    <a:pt x="376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1" name="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rect l="0" t="0" r="r" b="b"/>
              <a:pathLst>
                <a:path w="668" h="625">
                  <a:moveTo>
                    <a:pt x="32" y="106"/>
                  </a:moveTo>
                  <a:cubicBezTo>
                    <a:pt x="0" y="37"/>
                    <a:pt x="168" y="0"/>
                    <a:pt x="226" y="27"/>
                  </a:cubicBezTo>
                  <a:cubicBezTo>
                    <a:pt x="226" y="66"/>
                    <a:pt x="226" y="104"/>
                    <a:pt x="226" y="143"/>
                  </a:cubicBezTo>
                  <a:cubicBezTo>
                    <a:pt x="161" y="130"/>
                    <a:pt x="55" y="154"/>
                    <a:pt x="32" y="106"/>
                  </a:cubicBezTo>
                  <a:moveTo>
                    <a:pt x="418" y="589"/>
                  </a:moveTo>
                  <a:cubicBezTo>
                    <a:pt x="418" y="555"/>
                    <a:pt x="531" y="487"/>
                    <a:pt x="667" y="487"/>
                  </a:cubicBezTo>
                  <a:cubicBezTo>
                    <a:pt x="667" y="529"/>
                    <a:pt x="667" y="571"/>
                    <a:pt x="667" y="613"/>
                  </a:cubicBezTo>
                  <a:cubicBezTo>
                    <a:pt x="584" y="605"/>
                    <a:pt x="418" y="624"/>
                    <a:pt x="418" y="5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2" name="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rect l="0" t="0" r="r" b="b"/>
              <a:pathLst>
                <a:path w="863" h="993">
                  <a:moveTo>
                    <a:pt x="813" y="446"/>
                  </a:moveTo>
                  <a:cubicBezTo>
                    <a:pt x="774" y="349"/>
                    <a:pt x="670" y="231"/>
                    <a:pt x="518" y="166"/>
                  </a:cubicBezTo>
                  <a:cubicBezTo>
                    <a:pt x="138" y="0"/>
                    <a:pt x="0" y="252"/>
                    <a:pt x="173" y="379"/>
                  </a:cubicBezTo>
                  <a:cubicBezTo>
                    <a:pt x="376" y="529"/>
                    <a:pt x="357" y="768"/>
                    <a:pt x="435" y="867"/>
                  </a:cubicBezTo>
                  <a:cubicBezTo>
                    <a:pt x="353" y="888"/>
                    <a:pt x="293" y="932"/>
                    <a:pt x="293" y="957"/>
                  </a:cubicBezTo>
                  <a:cubicBezTo>
                    <a:pt x="293" y="992"/>
                    <a:pt x="458" y="973"/>
                    <a:pt x="541" y="980"/>
                  </a:cubicBezTo>
                  <a:cubicBezTo>
                    <a:pt x="679" y="980"/>
                    <a:pt x="790" y="952"/>
                    <a:pt x="790" y="918"/>
                  </a:cubicBezTo>
                  <a:cubicBezTo>
                    <a:pt x="792" y="892"/>
                    <a:pt x="788" y="876"/>
                    <a:pt x="781" y="862"/>
                  </a:cubicBezTo>
                  <a:cubicBezTo>
                    <a:pt x="848" y="763"/>
                    <a:pt x="862" y="566"/>
                    <a:pt x="813" y="4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3" name="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rect l="0" t="0" r="r" b="b"/>
              <a:pathLst>
                <a:path w="443" h="525">
                  <a:moveTo>
                    <a:pt x="378" y="0"/>
                  </a:moveTo>
                  <a:cubicBezTo>
                    <a:pt x="258" y="10"/>
                    <a:pt x="150" y="120"/>
                    <a:pt x="150" y="257"/>
                  </a:cubicBezTo>
                  <a:cubicBezTo>
                    <a:pt x="152" y="379"/>
                    <a:pt x="228" y="441"/>
                    <a:pt x="203" y="450"/>
                  </a:cubicBezTo>
                  <a:cubicBezTo>
                    <a:pt x="0" y="522"/>
                    <a:pt x="230" y="469"/>
                    <a:pt x="391" y="510"/>
                  </a:cubicBezTo>
                  <a:cubicBezTo>
                    <a:pt x="442" y="524"/>
                    <a:pt x="283" y="347"/>
                    <a:pt x="283" y="206"/>
                  </a:cubicBezTo>
                  <a:cubicBezTo>
                    <a:pt x="283" y="120"/>
                    <a:pt x="320" y="47"/>
                    <a:pt x="378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4" name="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rect l="0" t="0" r="r" b="b"/>
              <a:pathLst>
                <a:path w="568" h="784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5" name="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rect l="0" t="0" r="r" b="b"/>
              <a:pathLst>
                <a:path w="551" h="808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6" name="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rect l="0" t="0" r="r" b="b"/>
              <a:pathLst>
                <a:path w="137" h="137">
                  <a:moveTo>
                    <a:pt x="7" y="136"/>
                  </a:moveTo>
                  <a:cubicBezTo>
                    <a:pt x="0" y="64"/>
                    <a:pt x="42" y="45"/>
                    <a:pt x="60" y="0"/>
                  </a:cubicBezTo>
                  <a:cubicBezTo>
                    <a:pt x="85" y="41"/>
                    <a:pt x="129" y="51"/>
                    <a:pt x="136" y="122"/>
                  </a:cubicBezTo>
                  <a:cubicBezTo>
                    <a:pt x="93" y="127"/>
                    <a:pt x="50" y="131"/>
                    <a:pt x="7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7" name="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rect l="0" t="0" r="r" b="b"/>
              <a:pathLst>
                <a:path w="466" h="536">
                  <a:moveTo>
                    <a:pt x="345" y="0"/>
                  </a:moveTo>
                  <a:cubicBezTo>
                    <a:pt x="318" y="41"/>
                    <a:pt x="271" y="50"/>
                    <a:pt x="262" y="122"/>
                  </a:cubicBezTo>
                  <a:cubicBezTo>
                    <a:pt x="138" y="127"/>
                    <a:pt x="0" y="295"/>
                    <a:pt x="11" y="429"/>
                  </a:cubicBezTo>
                  <a:cubicBezTo>
                    <a:pt x="13" y="466"/>
                    <a:pt x="112" y="535"/>
                    <a:pt x="236" y="535"/>
                  </a:cubicBezTo>
                  <a:cubicBezTo>
                    <a:pt x="361" y="535"/>
                    <a:pt x="462" y="424"/>
                    <a:pt x="462" y="288"/>
                  </a:cubicBezTo>
                  <a:cubicBezTo>
                    <a:pt x="465" y="207"/>
                    <a:pt x="439" y="163"/>
                    <a:pt x="395" y="143"/>
                  </a:cubicBezTo>
                  <a:cubicBezTo>
                    <a:pt x="402" y="71"/>
                    <a:pt x="362" y="48"/>
                    <a:pt x="3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8" name="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rect l="0" t="0" r="r" b="b"/>
              <a:pathLst>
                <a:path w="114" h="204">
                  <a:moveTo>
                    <a:pt x="49" y="194"/>
                  </a:moveTo>
                  <a:cubicBezTo>
                    <a:pt x="22" y="189"/>
                    <a:pt x="0" y="189"/>
                    <a:pt x="12" y="90"/>
                  </a:cubicBezTo>
                  <a:cubicBezTo>
                    <a:pt x="19" y="37"/>
                    <a:pt x="52" y="30"/>
                    <a:pt x="72" y="0"/>
                  </a:cubicBezTo>
                  <a:cubicBezTo>
                    <a:pt x="85" y="35"/>
                    <a:pt x="113" y="51"/>
                    <a:pt x="109" y="104"/>
                  </a:cubicBezTo>
                  <a:cubicBezTo>
                    <a:pt x="97" y="203"/>
                    <a:pt x="77" y="199"/>
                    <a:pt x="49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9" name="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rect l="0" t="0" r="r" b="b"/>
              <a:pathLst>
                <a:path w="137" h="126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0" name="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rect l="0" t="0" r="r" b="b"/>
              <a:pathLst>
                <a:path w="84" h="77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1" name="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rect l="0" t="0" r="r" b="b"/>
              <a:pathLst>
                <a:path w="422" h="380">
                  <a:moveTo>
                    <a:pt x="275" y="70"/>
                  </a:moveTo>
                  <a:cubicBezTo>
                    <a:pt x="219" y="0"/>
                    <a:pt x="218" y="86"/>
                    <a:pt x="189" y="93"/>
                  </a:cubicBezTo>
                  <a:cubicBezTo>
                    <a:pt x="198" y="96"/>
                    <a:pt x="206" y="99"/>
                    <a:pt x="215" y="102"/>
                  </a:cubicBezTo>
                  <a:cubicBezTo>
                    <a:pt x="200" y="109"/>
                    <a:pt x="184" y="116"/>
                    <a:pt x="169" y="123"/>
                  </a:cubicBezTo>
                  <a:cubicBezTo>
                    <a:pt x="173" y="127"/>
                    <a:pt x="176" y="131"/>
                    <a:pt x="180" y="134"/>
                  </a:cubicBezTo>
                  <a:cubicBezTo>
                    <a:pt x="172" y="134"/>
                    <a:pt x="165" y="134"/>
                    <a:pt x="157" y="134"/>
                  </a:cubicBezTo>
                  <a:cubicBezTo>
                    <a:pt x="162" y="138"/>
                    <a:pt x="166" y="142"/>
                    <a:pt x="171" y="146"/>
                  </a:cubicBezTo>
                  <a:cubicBezTo>
                    <a:pt x="168" y="149"/>
                    <a:pt x="165" y="151"/>
                    <a:pt x="162" y="153"/>
                  </a:cubicBezTo>
                  <a:cubicBezTo>
                    <a:pt x="146" y="143"/>
                    <a:pt x="129" y="139"/>
                    <a:pt x="111" y="139"/>
                  </a:cubicBezTo>
                  <a:cubicBezTo>
                    <a:pt x="51" y="139"/>
                    <a:pt x="0" y="192"/>
                    <a:pt x="0" y="259"/>
                  </a:cubicBezTo>
                  <a:cubicBezTo>
                    <a:pt x="0" y="326"/>
                    <a:pt x="49" y="379"/>
                    <a:pt x="111" y="379"/>
                  </a:cubicBezTo>
                  <a:cubicBezTo>
                    <a:pt x="171" y="379"/>
                    <a:pt x="222" y="326"/>
                    <a:pt x="222" y="259"/>
                  </a:cubicBezTo>
                  <a:cubicBezTo>
                    <a:pt x="222" y="257"/>
                    <a:pt x="222" y="255"/>
                    <a:pt x="222" y="252"/>
                  </a:cubicBezTo>
                  <a:cubicBezTo>
                    <a:pt x="236" y="256"/>
                    <a:pt x="249" y="260"/>
                    <a:pt x="263" y="263"/>
                  </a:cubicBezTo>
                  <a:cubicBezTo>
                    <a:pt x="260" y="253"/>
                    <a:pt x="257" y="242"/>
                    <a:pt x="254" y="231"/>
                  </a:cubicBezTo>
                  <a:cubicBezTo>
                    <a:pt x="270" y="231"/>
                    <a:pt x="286" y="231"/>
                    <a:pt x="302" y="231"/>
                  </a:cubicBezTo>
                  <a:cubicBezTo>
                    <a:pt x="295" y="225"/>
                    <a:pt x="288" y="219"/>
                    <a:pt x="282" y="213"/>
                  </a:cubicBezTo>
                  <a:cubicBezTo>
                    <a:pt x="305" y="196"/>
                    <a:pt x="328" y="178"/>
                    <a:pt x="351" y="160"/>
                  </a:cubicBezTo>
                  <a:cubicBezTo>
                    <a:pt x="337" y="160"/>
                    <a:pt x="323" y="160"/>
                    <a:pt x="309" y="160"/>
                  </a:cubicBezTo>
                  <a:cubicBezTo>
                    <a:pt x="330" y="147"/>
                    <a:pt x="352" y="134"/>
                    <a:pt x="374" y="120"/>
                  </a:cubicBezTo>
                  <a:cubicBezTo>
                    <a:pt x="359" y="120"/>
                    <a:pt x="344" y="120"/>
                    <a:pt x="329" y="120"/>
                  </a:cubicBezTo>
                  <a:cubicBezTo>
                    <a:pt x="354" y="118"/>
                    <a:pt x="421" y="66"/>
                    <a:pt x="379" y="81"/>
                  </a:cubicBezTo>
                  <a:cubicBezTo>
                    <a:pt x="337" y="95"/>
                    <a:pt x="309" y="74"/>
                    <a:pt x="275" y="7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2" name="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rect l="0" t="0" r="r" b="b"/>
              <a:pathLst>
                <a:path w="535" h="423">
                  <a:moveTo>
                    <a:pt x="225" y="184"/>
                  </a:moveTo>
                  <a:cubicBezTo>
                    <a:pt x="161" y="172"/>
                    <a:pt x="54" y="196"/>
                    <a:pt x="32" y="147"/>
                  </a:cubicBezTo>
                  <a:cubicBezTo>
                    <a:pt x="0" y="78"/>
                    <a:pt x="195" y="36"/>
                    <a:pt x="245" y="69"/>
                  </a:cubicBezTo>
                  <a:cubicBezTo>
                    <a:pt x="365" y="142"/>
                    <a:pt x="527" y="0"/>
                    <a:pt x="532" y="214"/>
                  </a:cubicBezTo>
                  <a:cubicBezTo>
                    <a:pt x="534" y="267"/>
                    <a:pt x="407" y="422"/>
                    <a:pt x="225" y="1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223" name="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224" name="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rect l="0" t="0" r="r" b="b"/>
              <a:pathLst>
                <a:path w="219" h="221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5" name="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rect l="0" t="0" r="r" b="b"/>
              <a:pathLst>
                <a:path w="474" h="463">
                  <a:moveTo>
                    <a:pt x="83" y="367"/>
                  </a:moveTo>
                  <a:cubicBezTo>
                    <a:pt x="0" y="85"/>
                    <a:pt x="174" y="122"/>
                    <a:pt x="219" y="0"/>
                  </a:cubicBezTo>
                  <a:cubicBezTo>
                    <a:pt x="284" y="29"/>
                    <a:pt x="349" y="58"/>
                    <a:pt x="413" y="87"/>
                  </a:cubicBezTo>
                  <a:cubicBezTo>
                    <a:pt x="413" y="85"/>
                    <a:pt x="473" y="357"/>
                    <a:pt x="415" y="417"/>
                  </a:cubicBezTo>
                  <a:cubicBezTo>
                    <a:pt x="372" y="462"/>
                    <a:pt x="100" y="424"/>
                    <a:pt x="83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6" name="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rect l="0" t="0" r="r" b="b"/>
              <a:pathLst>
                <a:path w="225" h="111">
                  <a:moveTo>
                    <a:pt x="194" y="56"/>
                  </a:moveTo>
                  <a:cubicBezTo>
                    <a:pt x="178" y="41"/>
                    <a:pt x="158" y="25"/>
                    <a:pt x="136" y="18"/>
                  </a:cubicBezTo>
                  <a:cubicBezTo>
                    <a:pt x="93" y="0"/>
                    <a:pt x="43" y="0"/>
                    <a:pt x="0" y="15"/>
                  </a:cubicBezTo>
                  <a:cubicBezTo>
                    <a:pt x="46" y="15"/>
                    <a:pt x="88" y="18"/>
                    <a:pt x="128" y="36"/>
                  </a:cubicBezTo>
                  <a:cubicBezTo>
                    <a:pt x="148" y="42"/>
                    <a:pt x="166" y="53"/>
                    <a:pt x="183" y="65"/>
                  </a:cubicBezTo>
                  <a:cubicBezTo>
                    <a:pt x="196" y="77"/>
                    <a:pt x="213" y="93"/>
                    <a:pt x="224" y="110"/>
                  </a:cubicBezTo>
                  <a:cubicBezTo>
                    <a:pt x="221" y="91"/>
                    <a:pt x="211" y="71"/>
                    <a:pt x="194" y="5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7" name="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rect l="0" t="0" r="r" b="b"/>
              <a:pathLst>
                <a:path w="358" h="545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8" name="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rect l="0" t="0" r="r" b="b"/>
              <a:pathLst>
                <a:path w="359" h="546">
                  <a:moveTo>
                    <a:pt x="292" y="500"/>
                  </a:moveTo>
                  <a:cubicBezTo>
                    <a:pt x="358" y="437"/>
                    <a:pt x="355" y="160"/>
                    <a:pt x="358" y="22"/>
                  </a:cubicBezTo>
                  <a:cubicBezTo>
                    <a:pt x="265" y="14"/>
                    <a:pt x="172" y="7"/>
                    <a:pt x="79" y="0"/>
                  </a:cubicBezTo>
                  <a:cubicBezTo>
                    <a:pt x="71" y="167"/>
                    <a:pt x="0" y="440"/>
                    <a:pt x="55" y="500"/>
                  </a:cubicBezTo>
                  <a:cubicBezTo>
                    <a:pt x="96" y="545"/>
                    <a:pt x="246" y="542"/>
                    <a:pt x="292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9" name="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rect l="0" t="0" r="r" b="b"/>
              <a:pathLst>
                <a:path w="23" h="217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0" name="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rect l="0" t="0" r="r" b="b"/>
              <a:pathLst>
                <a:path w="492" h="437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1" name="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rect l="0" t="0" r="r" b="b"/>
              <a:pathLst>
                <a:path w="413" h="666">
                  <a:moveTo>
                    <a:pt x="379" y="295"/>
                  </a:moveTo>
                  <a:cubicBezTo>
                    <a:pt x="393" y="557"/>
                    <a:pt x="401" y="518"/>
                    <a:pt x="412" y="630"/>
                  </a:cubicBezTo>
                  <a:cubicBezTo>
                    <a:pt x="361" y="642"/>
                    <a:pt x="310" y="653"/>
                    <a:pt x="259" y="665"/>
                  </a:cubicBezTo>
                  <a:cubicBezTo>
                    <a:pt x="196" y="565"/>
                    <a:pt x="267" y="640"/>
                    <a:pt x="71" y="365"/>
                  </a:cubicBezTo>
                  <a:cubicBezTo>
                    <a:pt x="0" y="262"/>
                    <a:pt x="76" y="22"/>
                    <a:pt x="120" y="7"/>
                  </a:cubicBezTo>
                  <a:cubicBezTo>
                    <a:pt x="148" y="0"/>
                    <a:pt x="374" y="159"/>
                    <a:pt x="379" y="29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2" name="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rect l="0" t="0" r="r" b="b"/>
              <a:pathLst>
                <a:path w="288" h="528">
                  <a:moveTo>
                    <a:pt x="219" y="178"/>
                  </a:moveTo>
                  <a:cubicBezTo>
                    <a:pt x="271" y="433"/>
                    <a:pt x="265" y="396"/>
                    <a:pt x="287" y="506"/>
                  </a:cubicBezTo>
                  <a:cubicBezTo>
                    <a:pt x="254" y="513"/>
                    <a:pt x="220" y="520"/>
                    <a:pt x="186" y="527"/>
                  </a:cubicBezTo>
                  <a:cubicBezTo>
                    <a:pt x="137" y="424"/>
                    <a:pt x="186" y="510"/>
                    <a:pt x="39" y="217"/>
                  </a:cubicBezTo>
                  <a:cubicBezTo>
                    <a:pt x="0" y="143"/>
                    <a:pt x="23" y="21"/>
                    <a:pt x="63" y="8"/>
                  </a:cubicBezTo>
                  <a:cubicBezTo>
                    <a:pt x="91" y="0"/>
                    <a:pt x="198" y="73"/>
                    <a:pt x="219" y="17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3" name="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rect l="0" t="0" r="r" b="b"/>
              <a:pathLst>
                <a:path w="416" h="666">
                  <a:moveTo>
                    <a:pt x="33" y="295"/>
                  </a:moveTo>
                  <a:cubicBezTo>
                    <a:pt x="20" y="557"/>
                    <a:pt x="11" y="518"/>
                    <a:pt x="0" y="630"/>
                  </a:cubicBezTo>
                  <a:cubicBezTo>
                    <a:pt x="51" y="642"/>
                    <a:pt x="103" y="653"/>
                    <a:pt x="154" y="665"/>
                  </a:cubicBezTo>
                  <a:cubicBezTo>
                    <a:pt x="216" y="565"/>
                    <a:pt x="146" y="640"/>
                    <a:pt x="342" y="365"/>
                  </a:cubicBezTo>
                  <a:cubicBezTo>
                    <a:pt x="415" y="262"/>
                    <a:pt x="337" y="22"/>
                    <a:pt x="292" y="7"/>
                  </a:cubicBezTo>
                  <a:cubicBezTo>
                    <a:pt x="265" y="0"/>
                    <a:pt x="38" y="159"/>
                    <a:pt x="33" y="29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4" name="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rect l="0" t="0" r="r" b="b"/>
              <a:pathLst>
                <a:path w="287" h="531">
                  <a:moveTo>
                    <a:pt x="68" y="178"/>
                  </a:moveTo>
                  <a:cubicBezTo>
                    <a:pt x="15" y="433"/>
                    <a:pt x="23" y="396"/>
                    <a:pt x="0" y="506"/>
                  </a:cubicBezTo>
                  <a:cubicBezTo>
                    <a:pt x="33" y="514"/>
                    <a:pt x="65" y="522"/>
                    <a:pt x="98" y="530"/>
                  </a:cubicBezTo>
                  <a:cubicBezTo>
                    <a:pt x="148" y="427"/>
                    <a:pt x="98" y="512"/>
                    <a:pt x="248" y="220"/>
                  </a:cubicBezTo>
                  <a:cubicBezTo>
                    <a:pt x="286" y="143"/>
                    <a:pt x="267" y="21"/>
                    <a:pt x="223" y="8"/>
                  </a:cubicBezTo>
                  <a:cubicBezTo>
                    <a:pt x="196" y="0"/>
                    <a:pt x="90" y="73"/>
                    <a:pt x="68" y="17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5" name="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rect l="0" t="0" r="r" b="b"/>
              <a:pathLst>
                <a:path w="1218" h="803">
                  <a:moveTo>
                    <a:pt x="608" y="0"/>
                  </a:moveTo>
                  <a:cubicBezTo>
                    <a:pt x="332" y="0"/>
                    <a:pt x="207" y="108"/>
                    <a:pt x="207" y="258"/>
                  </a:cubicBezTo>
                  <a:cubicBezTo>
                    <a:pt x="207" y="383"/>
                    <a:pt x="0" y="568"/>
                    <a:pt x="185" y="690"/>
                  </a:cubicBezTo>
                  <a:cubicBezTo>
                    <a:pt x="275" y="751"/>
                    <a:pt x="428" y="802"/>
                    <a:pt x="608" y="802"/>
                  </a:cubicBezTo>
                  <a:cubicBezTo>
                    <a:pt x="788" y="802"/>
                    <a:pt x="941" y="751"/>
                    <a:pt x="1031" y="690"/>
                  </a:cubicBezTo>
                  <a:cubicBezTo>
                    <a:pt x="1217" y="565"/>
                    <a:pt x="1010" y="383"/>
                    <a:pt x="1010" y="258"/>
                  </a:cubicBezTo>
                  <a:cubicBezTo>
                    <a:pt x="1010" y="108"/>
                    <a:pt x="887" y="0"/>
                    <a:pt x="608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6" name="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rect l="0" t="0" r="r" b="b"/>
              <a:pathLst>
                <a:path w="957" h="673">
                  <a:moveTo>
                    <a:pt x="440" y="29"/>
                  </a:moveTo>
                  <a:cubicBezTo>
                    <a:pt x="464" y="0"/>
                    <a:pt x="486" y="0"/>
                    <a:pt x="511" y="29"/>
                  </a:cubicBezTo>
                  <a:cubicBezTo>
                    <a:pt x="568" y="97"/>
                    <a:pt x="659" y="242"/>
                    <a:pt x="664" y="362"/>
                  </a:cubicBezTo>
                  <a:cubicBezTo>
                    <a:pt x="767" y="349"/>
                    <a:pt x="885" y="354"/>
                    <a:pt x="909" y="404"/>
                  </a:cubicBezTo>
                  <a:cubicBezTo>
                    <a:pt x="956" y="504"/>
                    <a:pt x="737" y="672"/>
                    <a:pt x="478" y="672"/>
                  </a:cubicBezTo>
                  <a:cubicBezTo>
                    <a:pt x="216" y="672"/>
                    <a:pt x="0" y="504"/>
                    <a:pt x="46" y="404"/>
                  </a:cubicBezTo>
                  <a:cubicBezTo>
                    <a:pt x="66" y="354"/>
                    <a:pt x="186" y="349"/>
                    <a:pt x="287" y="362"/>
                  </a:cubicBezTo>
                  <a:cubicBezTo>
                    <a:pt x="292" y="242"/>
                    <a:pt x="382" y="97"/>
                    <a:pt x="440" y="2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7" name="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rect l="0" t="0" r="r" b="b"/>
              <a:pathLst>
                <a:path w="438" h="139">
                  <a:moveTo>
                    <a:pt x="95" y="50"/>
                  </a:moveTo>
                  <a:cubicBezTo>
                    <a:pt x="125" y="53"/>
                    <a:pt x="158" y="45"/>
                    <a:pt x="183" y="30"/>
                  </a:cubicBezTo>
                  <a:cubicBezTo>
                    <a:pt x="196" y="23"/>
                    <a:pt x="208" y="12"/>
                    <a:pt x="218" y="0"/>
                  </a:cubicBezTo>
                  <a:cubicBezTo>
                    <a:pt x="226" y="12"/>
                    <a:pt x="240" y="23"/>
                    <a:pt x="254" y="30"/>
                  </a:cubicBezTo>
                  <a:cubicBezTo>
                    <a:pt x="281" y="45"/>
                    <a:pt x="311" y="53"/>
                    <a:pt x="341" y="50"/>
                  </a:cubicBezTo>
                  <a:cubicBezTo>
                    <a:pt x="371" y="50"/>
                    <a:pt x="402" y="40"/>
                    <a:pt x="423" y="23"/>
                  </a:cubicBezTo>
                  <a:cubicBezTo>
                    <a:pt x="437" y="12"/>
                    <a:pt x="365" y="138"/>
                    <a:pt x="218" y="138"/>
                  </a:cubicBezTo>
                  <a:cubicBezTo>
                    <a:pt x="71" y="138"/>
                    <a:pt x="0" y="12"/>
                    <a:pt x="14" y="23"/>
                  </a:cubicBezTo>
                  <a:cubicBezTo>
                    <a:pt x="35" y="38"/>
                    <a:pt x="65" y="47"/>
                    <a:pt x="95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8" name="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rect l="0" t="0" r="r" b="b"/>
              <a:pathLst>
                <a:path w="268" h="314">
                  <a:moveTo>
                    <a:pt x="172" y="30"/>
                  </a:moveTo>
                  <a:cubicBezTo>
                    <a:pt x="89" y="0"/>
                    <a:pt x="35" y="73"/>
                    <a:pt x="21" y="112"/>
                  </a:cubicBezTo>
                  <a:cubicBezTo>
                    <a:pt x="0" y="172"/>
                    <a:pt x="26" y="240"/>
                    <a:pt x="35" y="255"/>
                  </a:cubicBezTo>
                  <a:cubicBezTo>
                    <a:pt x="41" y="265"/>
                    <a:pt x="101" y="313"/>
                    <a:pt x="234" y="267"/>
                  </a:cubicBezTo>
                  <a:cubicBezTo>
                    <a:pt x="232" y="267"/>
                    <a:pt x="267" y="200"/>
                    <a:pt x="250" y="137"/>
                  </a:cubicBezTo>
                  <a:cubicBezTo>
                    <a:pt x="224" y="101"/>
                    <a:pt x="242" y="55"/>
                    <a:pt x="172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9" name="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rect l="0" t="0" r="r" b="b"/>
              <a:pathLst>
                <a:path w="257" h="291">
                  <a:moveTo>
                    <a:pt x="226" y="50"/>
                  </a:moveTo>
                  <a:cubicBezTo>
                    <a:pt x="216" y="37"/>
                    <a:pt x="204" y="27"/>
                    <a:pt x="191" y="19"/>
                  </a:cubicBezTo>
                  <a:cubicBezTo>
                    <a:pt x="185" y="15"/>
                    <a:pt x="178" y="12"/>
                    <a:pt x="169" y="10"/>
                  </a:cubicBezTo>
                  <a:cubicBezTo>
                    <a:pt x="161" y="7"/>
                    <a:pt x="153" y="5"/>
                    <a:pt x="145" y="5"/>
                  </a:cubicBezTo>
                  <a:cubicBezTo>
                    <a:pt x="112" y="0"/>
                    <a:pt x="78" y="15"/>
                    <a:pt x="57" y="35"/>
                  </a:cubicBezTo>
                  <a:cubicBezTo>
                    <a:pt x="35" y="54"/>
                    <a:pt x="17" y="82"/>
                    <a:pt x="8" y="112"/>
                  </a:cubicBezTo>
                  <a:cubicBezTo>
                    <a:pt x="0" y="142"/>
                    <a:pt x="2" y="174"/>
                    <a:pt x="10" y="205"/>
                  </a:cubicBezTo>
                  <a:cubicBezTo>
                    <a:pt x="13" y="220"/>
                    <a:pt x="19" y="235"/>
                    <a:pt x="27" y="247"/>
                  </a:cubicBezTo>
                  <a:cubicBezTo>
                    <a:pt x="28" y="249"/>
                    <a:pt x="29" y="250"/>
                    <a:pt x="30" y="252"/>
                  </a:cubicBezTo>
                  <a:cubicBezTo>
                    <a:pt x="30" y="254"/>
                    <a:pt x="30" y="257"/>
                    <a:pt x="30" y="259"/>
                  </a:cubicBezTo>
                  <a:cubicBezTo>
                    <a:pt x="31" y="260"/>
                    <a:pt x="31" y="261"/>
                    <a:pt x="32" y="262"/>
                  </a:cubicBezTo>
                  <a:cubicBezTo>
                    <a:pt x="35" y="265"/>
                    <a:pt x="38" y="267"/>
                    <a:pt x="43" y="270"/>
                  </a:cubicBezTo>
                  <a:cubicBezTo>
                    <a:pt x="52" y="275"/>
                    <a:pt x="57" y="277"/>
                    <a:pt x="65" y="279"/>
                  </a:cubicBezTo>
                  <a:cubicBezTo>
                    <a:pt x="95" y="290"/>
                    <a:pt x="125" y="290"/>
                    <a:pt x="155" y="287"/>
                  </a:cubicBezTo>
                  <a:cubicBezTo>
                    <a:pt x="185" y="282"/>
                    <a:pt x="213" y="275"/>
                    <a:pt x="240" y="262"/>
                  </a:cubicBezTo>
                  <a:cubicBezTo>
                    <a:pt x="213" y="267"/>
                    <a:pt x="182" y="275"/>
                    <a:pt x="155" y="275"/>
                  </a:cubicBezTo>
                  <a:cubicBezTo>
                    <a:pt x="128" y="275"/>
                    <a:pt x="98" y="273"/>
                    <a:pt x="73" y="262"/>
                  </a:cubicBezTo>
                  <a:cubicBezTo>
                    <a:pt x="68" y="259"/>
                    <a:pt x="62" y="258"/>
                    <a:pt x="57" y="252"/>
                  </a:cubicBezTo>
                  <a:cubicBezTo>
                    <a:pt x="55" y="250"/>
                    <a:pt x="52" y="250"/>
                    <a:pt x="52" y="247"/>
                  </a:cubicBezTo>
                  <a:cubicBezTo>
                    <a:pt x="51" y="246"/>
                    <a:pt x="50" y="244"/>
                    <a:pt x="49" y="242"/>
                  </a:cubicBezTo>
                  <a:cubicBezTo>
                    <a:pt x="43" y="230"/>
                    <a:pt x="40" y="217"/>
                    <a:pt x="35" y="205"/>
                  </a:cubicBezTo>
                  <a:cubicBezTo>
                    <a:pt x="30" y="177"/>
                    <a:pt x="27" y="150"/>
                    <a:pt x="35" y="124"/>
                  </a:cubicBezTo>
                  <a:cubicBezTo>
                    <a:pt x="40" y="100"/>
                    <a:pt x="57" y="77"/>
                    <a:pt x="76" y="60"/>
                  </a:cubicBezTo>
                  <a:cubicBezTo>
                    <a:pt x="95" y="42"/>
                    <a:pt x="120" y="30"/>
                    <a:pt x="145" y="33"/>
                  </a:cubicBezTo>
                  <a:cubicBezTo>
                    <a:pt x="150" y="33"/>
                    <a:pt x="157" y="32"/>
                    <a:pt x="163" y="35"/>
                  </a:cubicBezTo>
                  <a:cubicBezTo>
                    <a:pt x="169" y="37"/>
                    <a:pt x="178" y="37"/>
                    <a:pt x="183" y="40"/>
                  </a:cubicBezTo>
                  <a:cubicBezTo>
                    <a:pt x="196" y="45"/>
                    <a:pt x="208" y="52"/>
                    <a:pt x="216" y="62"/>
                  </a:cubicBezTo>
                  <a:cubicBezTo>
                    <a:pt x="234" y="77"/>
                    <a:pt x="248" y="103"/>
                    <a:pt x="256" y="132"/>
                  </a:cubicBezTo>
                  <a:cubicBezTo>
                    <a:pt x="256" y="103"/>
                    <a:pt x="246" y="75"/>
                    <a:pt x="226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0" name="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rect l="0" t="0" r="r" b="b"/>
              <a:pathLst>
                <a:path w="143" h="161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1" name="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rect l="0" t="0" r="r" b="b"/>
              <a:pathLst>
                <a:path w="266" h="314">
                  <a:moveTo>
                    <a:pt x="93" y="30"/>
                  </a:moveTo>
                  <a:cubicBezTo>
                    <a:pt x="174" y="0"/>
                    <a:pt x="229" y="73"/>
                    <a:pt x="243" y="112"/>
                  </a:cubicBezTo>
                  <a:cubicBezTo>
                    <a:pt x="265" y="172"/>
                    <a:pt x="237" y="240"/>
                    <a:pt x="229" y="255"/>
                  </a:cubicBezTo>
                  <a:cubicBezTo>
                    <a:pt x="224" y="265"/>
                    <a:pt x="164" y="313"/>
                    <a:pt x="30" y="267"/>
                  </a:cubicBezTo>
                  <a:cubicBezTo>
                    <a:pt x="33" y="267"/>
                    <a:pt x="0" y="200"/>
                    <a:pt x="13" y="137"/>
                  </a:cubicBezTo>
                  <a:cubicBezTo>
                    <a:pt x="40" y="101"/>
                    <a:pt x="21" y="55"/>
                    <a:pt x="93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2" name="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rect l="0" t="0" r="r" b="b"/>
              <a:pathLst>
                <a:path w="258" h="289">
                  <a:moveTo>
                    <a:pt x="41" y="58"/>
                  </a:moveTo>
                  <a:cubicBezTo>
                    <a:pt x="53" y="47"/>
                    <a:pt x="63" y="40"/>
                    <a:pt x="74" y="35"/>
                  </a:cubicBezTo>
                  <a:cubicBezTo>
                    <a:pt x="79" y="32"/>
                    <a:pt x="88" y="30"/>
                    <a:pt x="93" y="30"/>
                  </a:cubicBezTo>
                  <a:cubicBezTo>
                    <a:pt x="99" y="28"/>
                    <a:pt x="107" y="28"/>
                    <a:pt x="113" y="28"/>
                  </a:cubicBezTo>
                  <a:cubicBezTo>
                    <a:pt x="137" y="28"/>
                    <a:pt x="164" y="38"/>
                    <a:pt x="181" y="55"/>
                  </a:cubicBezTo>
                  <a:cubicBezTo>
                    <a:pt x="199" y="73"/>
                    <a:pt x="216" y="98"/>
                    <a:pt x="222" y="120"/>
                  </a:cubicBezTo>
                  <a:cubicBezTo>
                    <a:pt x="227" y="145"/>
                    <a:pt x="227" y="172"/>
                    <a:pt x="222" y="200"/>
                  </a:cubicBezTo>
                  <a:cubicBezTo>
                    <a:pt x="219" y="213"/>
                    <a:pt x="214" y="228"/>
                    <a:pt x="208" y="237"/>
                  </a:cubicBezTo>
                  <a:cubicBezTo>
                    <a:pt x="207" y="239"/>
                    <a:pt x="206" y="241"/>
                    <a:pt x="205" y="242"/>
                  </a:cubicBezTo>
                  <a:cubicBezTo>
                    <a:pt x="202" y="245"/>
                    <a:pt x="199" y="245"/>
                    <a:pt x="199" y="248"/>
                  </a:cubicBezTo>
                  <a:cubicBezTo>
                    <a:pt x="194" y="250"/>
                    <a:pt x="189" y="255"/>
                    <a:pt x="184" y="257"/>
                  </a:cubicBezTo>
                  <a:cubicBezTo>
                    <a:pt x="159" y="268"/>
                    <a:pt x="131" y="272"/>
                    <a:pt x="101" y="270"/>
                  </a:cubicBezTo>
                  <a:cubicBezTo>
                    <a:pt x="74" y="270"/>
                    <a:pt x="44" y="265"/>
                    <a:pt x="17" y="257"/>
                  </a:cubicBezTo>
                  <a:cubicBezTo>
                    <a:pt x="44" y="270"/>
                    <a:pt x="71" y="278"/>
                    <a:pt x="101" y="283"/>
                  </a:cubicBezTo>
                  <a:cubicBezTo>
                    <a:pt x="131" y="288"/>
                    <a:pt x="161" y="285"/>
                    <a:pt x="192" y="275"/>
                  </a:cubicBezTo>
                  <a:cubicBezTo>
                    <a:pt x="199" y="272"/>
                    <a:pt x="205" y="270"/>
                    <a:pt x="214" y="265"/>
                  </a:cubicBezTo>
                  <a:cubicBezTo>
                    <a:pt x="216" y="263"/>
                    <a:pt x="222" y="260"/>
                    <a:pt x="224" y="257"/>
                  </a:cubicBezTo>
                  <a:cubicBezTo>
                    <a:pt x="225" y="257"/>
                    <a:pt x="226" y="256"/>
                    <a:pt x="227" y="255"/>
                  </a:cubicBezTo>
                  <a:cubicBezTo>
                    <a:pt x="228" y="254"/>
                    <a:pt x="229" y="253"/>
                    <a:pt x="230" y="253"/>
                  </a:cubicBezTo>
                  <a:cubicBezTo>
                    <a:pt x="230" y="252"/>
                    <a:pt x="230" y="251"/>
                    <a:pt x="230" y="250"/>
                  </a:cubicBezTo>
                  <a:cubicBezTo>
                    <a:pt x="231" y="249"/>
                    <a:pt x="232" y="248"/>
                    <a:pt x="232" y="248"/>
                  </a:cubicBezTo>
                  <a:cubicBezTo>
                    <a:pt x="237" y="233"/>
                    <a:pt x="244" y="220"/>
                    <a:pt x="249" y="205"/>
                  </a:cubicBezTo>
                  <a:cubicBezTo>
                    <a:pt x="257" y="175"/>
                    <a:pt x="257" y="145"/>
                    <a:pt x="252" y="113"/>
                  </a:cubicBezTo>
                  <a:cubicBezTo>
                    <a:pt x="244" y="82"/>
                    <a:pt x="224" y="55"/>
                    <a:pt x="202" y="35"/>
                  </a:cubicBezTo>
                  <a:cubicBezTo>
                    <a:pt x="178" y="15"/>
                    <a:pt x="148" y="0"/>
                    <a:pt x="115" y="5"/>
                  </a:cubicBezTo>
                  <a:cubicBezTo>
                    <a:pt x="107" y="5"/>
                    <a:pt x="99" y="8"/>
                    <a:pt x="91" y="10"/>
                  </a:cubicBezTo>
                  <a:cubicBezTo>
                    <a:pt x="83" y="12"/>
                    <a:pt x="76" y="15"/>
                    <a:pt x="69" y="20"/>
                  </a:cubicBezTo>
                  <a:cubicBezTo>
                    <a:pt x="55" y="28"/>
                    <a:pt x="44" y="38"/>
                    <a:pt x="33" y="50"/>
                  </a:cubicBezTo>
                  <a:cubicBezTo>
                    <a:pt x="14" y="70"/>
                    <a:pt x="3" y="100"/>
                    <a:pt x="0" y="130"/>
                  </a:cubicBezTo>
                  <a:cubicBezTo>
                    <a:pt x="8" y="102"/>
                    <a:pt x="20" y="75"/>
                    <a:pt x="41" y="5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3" name="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rect l="0" t="0" r="r" b="b"/>
              <a:pathLst>
                <a:path w="142" h="161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4" name="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rect l="0" t="0" r="r" b="b"/>
              <a:pathLst>
                <a:path w="146" h="111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5" name="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rect l="0" t="0" r="r" b="b"/>
              <a:pathLst>
                <a:path w="546" h="181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6" name="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rect l="0" t="0" r="r" b="b"/>
              <a:pathLst>
                <a:path w="224" h="92">
                  <a:moveTo>
                    <a:pt x="111" y="0"/>
                  </a:moveTo>
                  <a:cubicBezTo>
                    <a:pt x="130" y="0"/>
                    <a:pt x="188" y="0"/>
                    <a:pt x="209" y="15"/>
                  </a:cubicBezTo>
                  <a:cubicBezTo>
                    <a:pt x="223" y="26"/>
                    <a:pt x="212" y="50"/>
                    <a:pt x="176" y="73"/>
                  </a:cubicBezTo>
                  <a:cubicBezTo>
                    <a:pt x="152" y="88"/>
                    <a:pt x="130" y="91"/>
                    <a:pt x="114" y="91"/>
                  </a:cubicBezTo>
                  <a:cubicBezTo>
                    <a:pt x="95" y="91"/>
                    <a:pt x="73" y="85"/>
                    <a:pt x="51" y="73"/>
                  </a:cubicBezTo>
                  <a:cubicBezTo>
                    <a:pt x="7" y="50"/>
                    <a:pt x="0" y="26"/>
                    <a:pt x="13" y="15"/>
                  </a:cubicBezTo>
                  <a:cubicBezTo>
                    <a:pt x="32" y="0"/>
                    <a:pt x="92" y="0"/>
                    <a:pt x="11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Klikněte pro úpravu formátu textu nadpisu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Klikněte pro úpravu formátu textu osnovy</a:t>
            </a:r>
            <a:endParaRPr b="0" lang="cs-CZ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100" spc="-1" strike="noStrike">
                <a:latin typeface="Arial"/>
              </a:rPr>
              <a:t>Druhá úroveň</a:t>
            </a:r>
            <a:endParaRPr b="0" lang="cs-CZ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latin typeface="Arial"/>
              </a:rPr>
              <a:t>Čtvrtá úroveň osnovy</a:t>
            </a:r>
            <a:endParaRPr b="0" lang="cs-CZ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Pátá úroveň osnovy</a:t>
            </a:r>
            <a:endParaRPr b="0" lang="cs-CZ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Šestá úroveň</a:t>
            </a:r>
            <a:endParaRPr b="0" lang="cs-CZ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500" spc="-1" strike="noStrike">
                <a:latin typeface="Arial"/>
              </a:rPr>
              <a:t>Sedmá úroveň</a:t>
            </a:r>
            <a:endParaRPr b="0" lang="cs-CZ" sz="15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Arial"/>
              </a:rPr>
              <a:t>&lt;datum/čas&gt;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cs-CZ" sz="1400" spc="-1" strike="noStrike">
                <a:latin typeface="Arial"/>
              </a:rPr>
              <a:t>&lt;zápatí&gt;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C907D7F0-151B-4E34-8BC2-889606E0672C}" type="slidenum">
              <a:rPr b="0" lang="cs-CZ" sz="1400" spc="-1" strike="noStrike">
                <a:latin typeface="Arial"/>
              </a:rPr>
              <a:t>&lt;číslo&gt;</a:t>
            </a:fld>
            <a:endParaRPr b="0" lang="cs-CZ" sz="1400" spc="-1" strike="noStrike">
              <a:latin typeface="Arial"/>
            </a:endParaRPr>
          </a:p>
        </p:txBody>
      </p:sp>
      <p:grpSp>
        <p:nvGrpSpPr>
          <p:cNvPr id="289" name="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90" name="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rect l="0" t="0" r="r" b="b"/>
              <a:pathLst>
                <a:path w="264" h="294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1" name="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rect l="0" t="0" r="r" b="b"/>
              <a:pathLst>
                <a:path w="567" h="617">
                  <a:moveTo>
                    <a:pt x="98" y="490"/>
                  </a:moveTo>
                  <a:cubicBezTo>
                    <a:pt x="0" y="113"/>
                    <a:pt x="207" y="163"/>
                    <a:pt x="262" y="0"/>
                  </a:cubicBezTo>
                  <a:cubicBezTo>
                    <a:pt x="339" y="39"/>
                    <a:pt x="417" y="77"/>
                    <a:pt x="495" y="116"/>
                  </a:cubicBezTo>
                  <a:cubicBezTo>
                    <a:pt x="495" y="113"/>
                    <a:pt x="566" y="477"/>
                    <a:pt x="498" y="557"/>
                  </a:cubicBezTo>
                  <a:cubicBezTo>
                    <a:pt x="445" y="616"/>
                    <a:pt x="118" y="567"/>
                    <a:pt x="98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2" name="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rect l="0" t="0" r="r" b="b"/>
              <a:pathLst>
                <a:path w="270" h="149">
                  <a:moveTo>
                    <a:pt x="233" y="74"/>
                  </a:moveTo>
                  <a:cubicBezTo>
                    <a:pt x="213" y="54"/>
                    <a:pt x="190" y="34"/>
                    <a:pt x="164" y="24"/>
                  </a:cubicBezTo>
                  <a:cubicBezTo>
                    <a:pt x="112" y="0"/>
                    <a:pt x="52" y="0"/>
                    <a:pt x="0" y="21"/>
                  </a:cubicBezTo>
                  <a:cubicBezTo>
                    <a:pt x="56" y="21"/>
                    <a:pt x="105" y="24"/>
                    <a:pt x="154" y="47"/>
                  </a:cubicBezTo>
                  <a:cubicBezTo>
                    <a:pt x="177" y="57"/>
                    <a:pt x="200" y="71"/>
                    <a:pt x="219" y="87"/>
                  </a:cubicBezTo>
                  <a:cubicBezTo>
                    <a:pt x="236" y="104"/>
                    <a:pt x="255" y="124"/>
                    <a:pt x="269" y="148"/>
                  </a:cubicBezTo>
                  <a:cubicBezTo>
                    <a:pt x="265" y="121"/>
                    <a:pt x="253" y="94"/>
                    <a:pt x="233" y="7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3" name="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rect l="0" t="0" r="r" b="b"/>
              <a:pathLst>
                <a:path w="430" h="727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4" name="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rect l="0" t="0" r="r" b="b"/>
              <a:pathLst>
                <a:path w="430" h="727">
                  <a:moveTo>
                    <a:pt x="350" y="666"/>
                  </a:moveTo>
                  <a:cubicBezTo>
                    <a:pt x="429" y="583"/>
                    <a:pt x="425" y="213"/>
                    <a:pt x="429" y="29"/>
                  </a:cubicBezTo>
                  <a:cubicBezTo>
                    <a:pt x="317" y="20"/>
                    <a:pt x="206" y="10"/>
                    <a:pt x="95" y="0"/>
                  </a:cubicBezTo>
                  <a:cubicBezTo>
                    <a:pt x="85" y="222"/>
                    <a:pt x="0" y="586"/>
                    <a:pt x="66" y="666"/>
                  </a:cubicBezTo>
                  <a:cubicBezTo>
                    <a:pt x="115" y="726"/>
                    <a:pt x="295" y="723"/>
                    <a:pt x="350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5" name="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rect l="0" t="0" r="r" b="b"/>
              <a:pathLst>
                <a:path w="28" h="288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6" name="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rect l="0" t="0" r="r" b="b"/>
              <a:pathLst>
                <a:path w="590" h="581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7" name="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rect l="0" t="0" r="r" b="b"/>
              <a:pathLst>
                <a:path w="494" h="887">
                  <a:moveTo>
                    <a:pt x="454" y="393"/>
                  </a:moveTo>
                  <a:cubicBezTo>
                    <a:pt x="471" y="743"/>
                    <a:pt x="480" y="690"/>
                    <a:pt x="493" y="839"/>
                  </a:cubicBezTo>
                  <a:cubicBezTo>
                    <a:pt x="432" y="855"/>
                    <a:pt x="371" y="870"/>
                    <a:pt x="310" y="886"/>
                  </a:cubicBezTo>
                  <a:cubicBezTo>
                    <a:pt x="235" y="753"/>
                    <a:pt x="320" y="852"/>
                    <a:pt x="85" y="486"/>
                  </a:cubicBezTo>
                  <a:cubicBezTo>
                    <a:pt x="0" y="350"/>
                    <a:pt x="91" y="29"/>
                    <a:pt x="143" y="9"/>
                  </a:cubicBezTo>
                  <a:cubicBezTo>
                    <a:pt x="176" y="0"/>
                    <a:pt x="448" y="213"/>
                    <a:pt x="454" y="39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8" name="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rect l="0" t="0" r="r" b="b"/>
              <a:pathLst>
                <a:path w="345" h="704">
                  <a:moveTo>
                    <a:pt x="262" y="236"/>
                  </a:moveTo>
                  <a:cubicBezTo>
                    <a:pt x="324" y="576"/>
                    <a:pt x="317" y="527"/>
                    <a:pt x="344" y="673"/>
                  </a:cubicBezTo>
                  <a:cubicBezTo>
                    <a:pt x="304" y="683"/>
                    <a:pt x="263" y="693"/>
                    <a:pt x="223" y="703"/>
                  </a:cubicBezTo>
                  <a:cubicBezTo>
                    <a:pt x="164" y="565"/>
                    <a:pt x="223" y="679"/>
                    <a:pt x="46" y="289"/>
                  </a:cubicBezTo>
                  <a:cubicBezTo>
                    <a:pt x="0" y="190"/>
                    <a:pt x="26" y="26"/>
                    <a:pt x="75" y="10"/>
                  </a:cubicBezTo>
                  <a:cubicBezTo>
                    <a:pt x="108" y="0"/>
                    <a:pt x="236" y="96"/>
                    <a:pt x="262" y="2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9" name="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rect l="0" t="0" r="r" b="b"/>
              <a:pathLst>
                <a:path w="499" h="887">
                  <a:moveTo>
                    <a:pt x="39" y="393"/>
                  </a:moveTo>
                  <a:cubicBezTo>
                    <a:pt x="23" y="743"/>
                    <a:pt x="13" y="690"/>
                    <a:pt x="0" y="839"/>
                  </a:cubicBezTo>
                  <a:cubicBezTo>
                    <a:pt x="61" y="855"/>
                    <a:pt x="122" y="870"/>
                    <a:pt x="183" y="886"/>
                  </a:cubicBezTo>
                  <a:cubicBezTo>
                    <a:pt x="259" y="753"/>
                    <a:pt x="173" y="852"/>
                    <a:pt x="410" y="486"/>
                  </a:cubicBezTo>
                  <a:cubicBezTo>
                    <a:pt x="498" y="350"/>
                    <a:pt x="403" y="29"/>
                    <a:pt x="350" y="9"/>
                  </a:cubicBezTo>
                  <a:cubicBezTo>
                    <a:pt x="318" y="0"/>
                    <a:pt x="46" y="213"/>
                    <a:pt x="39" y="39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0" name="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rect l="0" t="0" r="r" b="b"/>
              <a:pathLst>
                <a:path w="345" h="707">
                  <a:moveTo>
                    <a:pt x="82" y="236"/>
                  </a:moveTo>
                  <a:cubicBezTo>
                    <a:pt x="19" y="576"/>
                    <a:pt x="27" y="527"/>
                    <a:pt x="0" y="673"/>
                  </a:cubicBezTo>
                  <a:cubicBezTo>
                    <a:pt x="39" y="684"/>
                    <a:pt x="79" y="695"/>
                    <a:pt x="118" y="706"/>
                  </a:cubicBezTo>
                  <a:cubicBezTo>
                    <a:pt x="178" y="569"/>
                    <a:pt x="118" y="684"/>
                    <a:pt x="298" y="294"/>
                  </a:cubicBezTo>
                  <a:cubicBezTo>
                    <a:pt x="344" y="190"/>
                    <a:pt x="321" y="26"/>
                    <a:pt x="268" y="10"/>
                  </a:cubicBezTo>
                  <a:cubicBezTo>
                    <a:pt x="236" y="0"/>
                    <a:pt x="109" y="96"/>
                    <a:pt x="82" y="2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1" name="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rect l="0" t="0" r="r" b="b"/>
              <a:pathLst>
                <a:path w="1461" h="1071">
                  <a:moveTo>
                    <a:pt x="730" y="0"/>
                  </a:moveTo>
                  <a:cubicBezTo>
                    <a:pt x="399" y="0"/>
                    <a:pt x="248" y="144"/>
                    <a:pt x="248" y="343"/>
                  </a:cubicBezTo>
                  <a:cubicBezTo>
                    <a:pt x="248" y="510"/>
                    <a:pt x="0" y="757"/>
                    <a:pt x="223" y="920"/>
                  </a:cubicBezTo>
                  <a:cubicBezTo>
                    <a:pt x="330" y="1000"/>
                    <a:pt x="514" y="1070"/>
                    <a:pt x="730" y="1070"/>
                  </a:cubicBezTo>
                  <a:cubicBezTo>
                    <a:pt x="946" y="1070"/>
                    <a:pt x="1129" y="1000"/>
                    <a:pt x="1238" y="920"/>
                  </a:cubicBezTo>
                  <a:cubicBezTo>
                    <a:pt x="1460" y="754"/>
                    <a:pt x="1211" y="510"/>
                    <a:pt x="1211" y="343"/>
                  </a:cubicBezTo>
                  <a:cubicBezTo>
                    <a:pt x="1211" y="144"/>
                    <a:pt x="1064" y="0"/>
                    <a:pt x="73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2" name="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rect l="0" t="0" r="r" b="b"/>
              <a:pathLst>
                <a:path w="1147" h="898">
                  <a:moveTo>
                    <a:pt x="528" y="40"/>
                  </a:moveTo>
                  <a:cubicBezTo>
                    <a:pt x="557" y="0"/>
                    <a:pt x="583" y="0"/>
                    <a:pt x="613" y="40"/>
                  </a:cubicBezTo>
                  <a:cubicBezTo>
                    <a:pt x="681" y="130"/>
                    <a:pt x="790" y="324"/>
                    <a:pt x="796" y="484"/>
                  </a:cubicBezTo>
                  <a:cubicBezTo>
                    <a:pt x="921" y="467"/>
                    <a:pt x="1061" y="473"/>
                    <a:pt x="1091" y="541"/>
                  </a:cubicBezTo>
                  <a:cubicBezTo>
                    <a:pt x="1146" y="674"/>
                    <a:pt x="885" y="897"/>
                    <a:pt x="574" y="897"/>
                  </a:cubicBezTo>
                  <a:cubicBezTo>
                    <a:pt x="259" y="897"/>
                    <a:pt x="0" y="674"/>
                    <a:pt x="57" y="541"/>
                  </a:cubicBezTo>
                  <a:cubicBezTo>
                    <a:pt x="79" y="473"/>
                    <a:pt x="224" y="467"/>
                    <a:pt x="344" y="484"/>
                  </a:cubicBezTo>
                  <a:cubicBezTo>
                    <a:pt x="352" y="324"/>
                    <a:pt x="459" y="130"/>
                    <a:pt x="528" y="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3" name="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rect l="0" t="0" r="r" b="b"/>
              <a:pathLst>
                <a:path w="524" h="184">
                  <a:moveTo>
                    <a:pt x="114" y="67"/>
                  </a:moveTo>
                  <a:cubicBezTo>
                    <a:pt x="150" y="70"/>
                    <a:pt x="189" y="61"/>
                    <a:pt x="219" y="40"/>
                  </a:cubicBezTo>
                  <a:cubicBezTo>
                    <a:pt x="235" y="30"/>
                    <a:pt x="248" y="17"/>
                    <a:pt x="262" y="0"/>
                  </a:cubicBezTo>
                  <a:cubicBezTo>
                    <a:pt x="271" y="17"/>
                    <a:pt x="287" y="30"/>
                    <a:pt x="304" y="40"/>
                  </a:cubicBezTo>
                  <a:cubicBezTo>
                    <a:pt x="337" y="61"/>
                    <a:pt x="372" y="70"/>
                    <a:pt x="409" y="67"/>
                  </a:cubicBezTo>
                  <a:cubicBezTo>
                    <a:pt x="445" y="67"/>
                    <a:pt x="481" y="53"/>
                    <a:pt x="507" y="30"/>
                  </a:cubicBezTo>
                  <a:cubicBezTo>
                    <a:pt x="523" y="17"/>
                    <a:pt x="438" y="183"/>
                    <a:pt x="262" y="183"/>
                  </a:cubicBezTo>
                  <a:cubicBezTo>
                    <a:pt x="85" y="183"/>
                    <a:pt x="0" y="17"/>
                    <a:pt x="16" y="30"/>
                  </a:cubicBezTo>
                  <a:cubicBezTo>
                    <a:pt x="42" y="50"/>
                    <a:pt x="78" y="64"/>
                    <a:pt x="114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4" name="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rect l="0" t="0" r="r" b="b"/>
              <a:pathLst>
                <a:path w="322" h="419">
                  <a:moveTo>
                    <a:pt x="206" y="41"/>
                  </a:moveTo>
                  <a:cubicBezTo>
                    <a:pt x="108" y="0"/>
                    <a:pt x="42" y="97"/>
                    <a:pt x="26" y="150"/>
                  </a:cubicBezTo>
                  <a:cubicBezTo>
                    <a:pt x="0" y="230"/>
                    <a:pt x="33" y="320"/>
                    <a:pt x="42" y="341"/>
                  </a:cubicBezTo>
                  <a:cubicBezTo>
                    <a:pt x="50" y="354"/>
                    <a:pt x="121" y="418"/>
                    <a:pt x="282" y="357"/>
                  </a:cubicBezTo>
                  <a:cubicBezTo>
                    <a:pt x="278" y="357"/>
                    <a:pt x="321" y="267"/>
                    <a:pt x="302" y="184"/>
                  </a:cubicBezTo>
                  <a:cubicBezTo>
                    <a:pt x="270" y="136"/>
                    <a:pt x="291" y="74"/>
                    <a:pt x="206" y="4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5" name="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rect l="0" t="0" r="r" b="b"/>
              <a:pathLst>
                <a:path w="309" h="388">
                  <a:moveTo>
                    <a:pt x="272" y="67"/>
                  </a:moveTo>
                  <a:cubicBezTo>
                    <a:pt x="258" y="50"/>
                    <a:pt x="245" y="37"/>
                    <a:pt x="230" y="27"/>
                  </a:cubicBezTo>
                  <a:cubicBezTo>
                    <a:pt x="223" y="20"/>
                    <a:pt x="213" y="16"/>
                    <a:pt x="203" y="13"/>
                  </a:cubicBezTo>
                  <a:cubicBezTo>
                    <a:pt x="193" y="9"/>
                    <a:pt x="184" y="6"/>
                    <a:pt x="173" y="6"/>
                  </a:cubicBezTo>
                  <a:cubicBezTo>
                    <a:pt x="134" y="0"/>
                    <a:pt x="95" y="20"/>
                    <a:pt x="69" y="46"/>
                  </a:cubicBezTo>
                  <a:cubicBezTo>
                    <a:pt x="42" y="73"/>
                    <a:pt x="20" y="111"/>
                    <a:pt x="10" y="150"/>
                  </a:cubicBezTo>
                  <a:cubicBezTo>
                    <a:pt x="0" y="190"/>
                    <a:pt x="3" y="233"/>
                    <a:pt x="14" y="273"/>
                  </a:cubicBezTo>
                  <a:cubicBezTo>
                    <a:pt x="17" y="293"/>
                    <a:pt x="23" y="313"/>
                    <a:pt x="33" y="330"/>
                  </a:cubicBezTo>
                  <a:cubicBezTo>
                    <a:pt x="34" y="332"/>
                    <a:pt x="35" y="335"/>
                    <a:pt x="36" y="337"/>
                  </a:cubicBezTo>
                  <a:cubicBezTo>
                    <a:pt x="36" y="340"/>
                    <a:pt x="36" y="343"/>
                    <a:pt x="36" y="346"/>
                  </a:cubicBezTo>
                  <a:cubicBezTo>
                    <a:pt x="37" y="348"/>
                    <a:pt x="38" y="349"/>
                    <a:pt x="39" y="350"/>
                  </a:cubicBezTo>
                  <a:cubicBezTo>
                    <a:pt x="42" y="353"/>
                    <a:pt x="45" y="356"/>
                    <a:pt x="53" y="359"/>
                  </a:cubicBezTo>
                  <a:cubicBezTo>
                    <a:pt x="62" y="367"/>
                    <a:pt x="69" y="370"/>
                    <a:pt x="78" y="374"/>
                  </a:cubicBezTo>
                  <a:cubicBezTo>
                    <a:pt x="115" y="387"/>
                    <a:pt x="151" y="387"/>
                    <a:pt x="187" y="383"/>
                  </a:cubicBezTo>
                  <a:cubicBezTo>
                    <a:pt x="223" y="377"/>
                    <a:pt x="255" y="367"/>
                    <a:pt x="288" y="350"/>
                  </a:cubicBezTo>
                  <a:cubicBezTo>
                    <a:pt x="255" y="356"/>
                    <a:pt x="219" y="367"/>
                    <a:pt x="187" y="367"/>
                  </a:cubicBezTo>
                  <a:cubicBezTo>
                    <a:pt x="155" y="367"/>
                    <a:pt x="118" y="363"/>
                    <a:pt x="88" y="350"/>
                  </a:cubicBezTo>
                  <a:cubicBezTo>
                    <a:pt x="82" y="346"/>
                    <a:pt x="75" y="343"/>
                    <a:pt x="69" y="337"/>
                  </a:cubicBezTo>
                  <a:cubicBezTo>
                    <a:pt x="66" y="333"/>
                    <a:pt x="62" y="333"/>
                    <a:pt x="62" y="330"/>
                  </a:cubicBezTo>
                  <a:cubicBezTo>
                    <a:pt x="61" y="328"/>
                    <a:pt x="60" y="326"/>
                    <a:pt x="59" y="324"/>
                  </a:cubicBezTo>
                  <a:cubicBezTo>
                    <a:pt x="53" y="306"/>
                    <a:pt x="49" y="290"/>
                    <a:pt x="42" y="273"/>
                  </a:cubicBezTo>
                  <a:cubicBezTo>
                    <a:pt x="36" y="237"/>
                    <a:pt x="33" y="200"/>
                    <a:pt x="42" y="167"/>
                  </a:cubicBezTo>
                  <a:cubicBezTo>
                    <a:pt x="49" y="133"/>
                    <a:pt x="69" y="103"/>
                    <a:pt x="91" y="80"/>
                  </a:cubicBezTo>
                  <a:cubicBezTo>
                    <a:pt x="115" y="56"/>
                    <a:pt x="144" y="40"/>
                    <a:pt x="173" y="43"/>
                  </a:cubicBezTo>
                  <a:cubicBezTo>
                    <a:pt x="181" y="43"/>
                    <a:pt x="190" y="43"/>
                    <a:pt x="197" y="46"/>
                  </a:cubicBezTo>
                  <a:cubicBezTo>
                    <a:pt x="203" y="50"/>
                    <a:pt x="213" y="50"/>
                    <a:pt x="219" y="53"/>
                  </a:cubicBezTo>
                  <a:cubicBezTo>
                    <a:pt x="236" y="59"/>
                    <a:pt x="249" y="70"/>
                    <a:pt x="258" y="83"/>
                  </a:cubicBezTo>
                  <a:cubicBezTo>
                    <a:pt x="282" y="103"/>
                    <a:pt x="298" y="136"/>
                    <a:pt x="308" y="176"/>
                  </a:cubicBezTo>
                  <a:cubicBezTo>
                    <a:pt x="308" y="136"/>
                    <a:pt x="294" y="99"/>
                    <a:pt x="272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6" name="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1" h="213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7" name="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rect l="0" t="0" r="r" b="b"/>
              <a:pathLst>
                <a:path w="318" h="419">
                  <a:moveTo>
                    <a:pt x="111" y="41"/>
                  </a:moveTo>
                  <a:cubicBezTo>
                    <a:pt x="209" y="0"/>
                    <a:pt x="274" y="97"/>
                    <a:pt x="290" y="150"/>
                  </a:cubicBezTo>
                  <a:cubicBezTo>
                    <a:pt x="317" y="230"/>
                    <a:pt x="284" y="320"/>
                    <a:pt x="274" y="341"/>
                  </a:cubicBezTo>
                  <a:cubicBezTo>
                    <a:pt x="268" y="354"/>
                    <a:pt x="196" y="418"/>
                    <a:pt x="35" y="357"/>
                  </a:cubicBezTo>
                  <a:cubicBezTo>
                    <a:pt x="39" y="357"/>
                    <a:pt x="0" y="267"/>
                    <a:pt x="16" y="184"/>
                  </a:cubicBezTo>
                  <a:cubicBezTo>
                    <a:pt x="47" y="136"/>
                    <a:pt x="25" y="74"/>
                    <a:pt x="111" y="4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8" name="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rect l="0" t="0" r="r" b="b"/>
              <a:pathLst>
                <a:path w="309" h="384">
                  <a:moveTo>
                    <a:pt x="49" y="77"/>
                  </a:moveTo>
                  <a:cubicBezTo>
                    <a:pt x="62" y="64"/>
                    <a:pt x="76" y="53"/>
                    <a:pt x="88" y="46"/>
                  </a:cubicBezTo>
                  <a:cubicBezTo>
                    <a:pt x="95" y="43"/>
                    <a:pt x="104" y="40"/>
                    <a:pt x="112" y="40"/>
                  </a:cubicBezTo>
                  <a:cubicBezTo>
                    <a:pt x="118" y="37"/>
                    <a:pt x="128" y="37"/>
                    <a:pt x="134" y="37"/>
                  </a:cubicBezTo>
                  <a:cubicBezTo>
                    <a:pt x="164" y="37"/>
                    <a:pt x="197" y="50"/>
                    <a:pt x="216" y="73"/>
                  </a:cubicBezTo>
                  <a:cubicBezTo>
                    <a:pt x="239" y="96"/>
                    <a:pt x="259" y="130"/>
                    <a:pt x="265" y="160"/>
                  </a:cubicBezTo>
                  <a:cubicBezTo>
                    <a:pt x="271" y="194"/>
                    <a:pt x="271" y="229"/>
                    <a:pt x="265" y="266"/>
                  </a:cubicBezTo>
                  <a:cubicBezTo>
                    <a:pt x="262" y="284"/>
                    <a:pt x="255" y="303"/>
                    <a:pt x="249" y="316"/>
                  </a:cubicBezTo>
                  <a:cubicBezTo>
                    <a:pt x="248" y="319"/>
                    <a:pt x="247" y="321"/>
                    <a:pt x="246" y="324"/>
                  </a:cubicBezTo>
                  <a:cubicBezTo>
                    <a:pt x="243" y="327"/>
                    <a:pt x="239" y="327"/>
                    <a:pt x="239" y="330"/>
                  </a:cubicBezTo>
                  <a:cubicBezTo>
                    <a:pt x="232" y="333"/>
                    <a:pt x="226" y="340"/>
                    <a:pt x="219" y="343"/>
                  </a:cubicBezTo>
                  <a:cubicBezTo>
                    <a:pt x="189" y="356"/>
                    <a:pt x="157" y="364"/>
                    <a:pt x="121" y="359"/>
                  </a:cubicBezTo>
                  <a:cubicBezTo>
                    <a:pt x="88" y="359"/>
                    <a:pt x="52" y="353"/>
                    <a:pt x="19" y="343"/>
                  </a:cubicBezTo>
                  <a:cubicBezTo>
                    <a:pt x="52" y="359"/>
                    <a:pt x="85" y="370"/>
                    <a:pt x="121" y="377"/>
                  </a:cubicBezTo>
                  <a:cubicBezTo>
                    <a:pt x="157" y="383"/>
                    <a:pt x="194" y="380"/>
                    <a:pt x="229" y="367"/>
                  </a:cubicBezTo>
                  <a:cubicBezTo>
                    <a:pt x="239" y="364"/>
                    <a:pt x="246" y="359"/>
                    <a:pt x="255" y="353"/>
                  </a:cubicBezTo>
                  <a:cubicBezTo>
                    <a:pt x="259" y="350"/>
                    <a:pt x="265" y="346"/>
                    <a:pt x="268" y="343"/>
                  </a:cubicBezTo>
                  <a:cubicBezTo>
                    <a:pt x="269" y="342"/>
                    <a:pt x="270" y="341"/>
                    <a:pt x="271" y="340"/>
                  </a:cubicBezTo>
                  <a:cubicBezTo>
                    <a:pt x="272" y="339"/>
                    <a:pt x="273" y="338"/>
                    <a:pt x="275" y="337"/>
                  </a:cubicBezTo>
                  <a:cubicBezTo>
                    <a:pt x="275" y="336"/>
                    <a:pt x="275" y="335"/>
                    <a:pt x="275" y="333"/>
                  </a:cubicBezTo>
                  <a:cubicBezTo>
                    <a:pt x="276" y="332"/>
                    <a:pt x="277" y="331"/>
                    <a:pt x="279" y="330"/>
                  </a:cubicBezTo>
                  <a:cubicBezTo>
                    <a:pt x="285" y="310"/>
                    <a:pt x="292" y="293"/>
                    <a:pt x="298" y="273"/>
                  </a:cubicBezTo>
                  <a:cubicBezTo>
                    <a:pt x="308" y="234"/>
                    <a:pt x="308" y="194"/>
                    <a:pt x="301" y="150"/>
                  </a:cubicBezTo>
                  <a:cubicBezTo>
                    <a:pt x="292" y="110"/>
                    <a:pt x="268" y="73"/>
                    <a:pt x="243" y="46"/>
                  </a:cubicBezTo>
                  <a:cubicBezTo>
                    <a:pt x="213" y="20"/>
                    <a:pt x="177" y="0"/>
                    <a:pt x="137" y="6"/>
                  </a:cubicBezTo>
                  <a:cubicBezTo>
                    <a:pt x="128" y="6"/>
                    <a:pt x="118" y="9"/>
                    <a:pt x="109" y="13"/>
                  </a:cubicBezTo>
                  <a:cubicBezTo>
                    <a:pt x="98" y="17"/>
                    <a:pt x="92" y="20"/>
                    <a:pt x="82" y="27"/>
                  </a:cubicBezTo>
                  <a:cubicBezTo>
                    <a:pt x="66" y="37"/>
                    <a:pt x="52" y="50"/>
                    <a:pt x="39" y="67"/>
                  </a:cubicBezTo>
                  <a:cubicBezTo>
                    <a:pt x="16" y="93"/>
                    <a:pt x="3" y="133"/>
                    <a:pt x="0" y="173"/>
                  </a:cubicBezTo>
                  <a:cubicBezTo>
                    <a:pt x="10" y="136"/>
                    <a:pt x="23" y="99"/>
                    <a:pt x="49" y="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9" name="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1" h="213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0" name="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rect l="0" t="0" r="r" b="b"/>
              <a:pathLst>
                <a:path w="174" h="148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1" name="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rect l="0" t="0" r="r" b="b"/>
              <a:pathLst>
                <a:path w="656" h="242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2" name="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rect l="0" t="0" r="r" b="b"/>
              <a:pathLst>
                <a:path w="269" h="121">
                  <a:moveTo>
                    <a:pt x="134" y="0"/>
                  </a:moveTo>
                  <a:cubicBezTo>
                    <a:pt x="157" y="0"/>
                    <a:pt x="226" y="0"/>
                    <a:pt x="252" y="21"/>
                  </a:cubicBezTo>
                  <a:cubicBezTo>
                    <a:pt x="268" y="34"/>
                    <a:pt x="255" y="67"/>
                    <a:pt x="213" y="98"/>
                  </a:cubicBezTo>
                  <a:cubicBezTo>
                    <a:pt x="183" y="117"/>
                    <a:pt x="156" y="120"/>
                    <a:pt x="137" y="120"/>
                  </a:cubicBezTo>
                  <a:cubicBezTo>
                    <a:pt x="114" y="120"/>
                    <a:pt x="88" y="114"/>
                    <a:pt x="62" y="98"/>
                  </a:cubicBezTo>
                  <a:cubicBezTo>
                    <a:pt x="10" y="67"/>
                    <a:pt x="0" y="34"/>
                    <a:pt x="16" y="21"/>
                  </a:cubicBezTo>
                  <a:cubicBezTo>
                    <a:pt x="39" y="0"/>
                    <a:pt x="111" y="0"/>
                    <a:pt x="13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13" name="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314" name="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rect l="0" t="0" r="r" b="b"/>
              <a:pathLst>
                <a:path w="132" h="147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5" name="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rect l="0" t="0" r="r" b="b"/>
              <a:pathLst>
                <a:path w="286" h="309">
                  <a:moveTo>
                    <a:pt x="235" y="246"/>
                  </a:moveTo>
                  <a:cubicBezTo>
                    <a:pt x="285" y="57"/>
                    <a:pt x="180" y="82"/>
                    <a:pt x="153" y="0"/>
                  </a:cubicBezTo>
                  <a:cubicBezTo>
                    <a:pt x="114" y="19"/>
                    <a:pt x="75" y="39"/>
                    <a:pt x="36" y="58"/>
                  </a:cubicBezTo>
                  <a:cubicBezTo>
                    <a:pt x="36" y="57"/>
                    <a:pt x="0" y="238"/>
                    <a:pt x="35" y="278"/>
                  </a:cubicBezTo>
                  <a:cubicBezTo>
                    <a:pt x="61" y="308"/>
                    <a:pt x="225" y="284"/>
                    <a:pt x="23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6" name="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rect l="0" t="0" r="r" b="b"/>
              <a:pathLst>
                <a:path w="135" h="75">
                  <a:moveTo>
                    <a:pt x="18" y="37"/>
                  </a:moveTo>
                  <a:cubicBezTo>
                    <a:pt x="28" y="27"/>
                    <a:pt x="39" y="17"/>
                    <a:pt x="52" y="12"/>
                  </a:cubicBezTo>
                  <a:cubicBezTo>
                    <a:pt x="79" y="0"/>
                    <a:pt x="109" y="0"/>
                    <a:pt x="134" y="10"/>
                  </a:cubicBezTo>
                  <a:cubicBezTo>
                    <a:pt x="107" y="10"/>
                    <a:pt x="82" y="12"/>
                    <a:pt x="58" y="24"/>
                  </a:cubicBezTo>
                  <a:cubicBezTo>
                    <a:pt x="46" y="28"/>
                    <a:pt x="35" y="35"/>
                    <a:pt x="25" y="44"/>
                  </a:cubicBezTo>
                  <a:cubicBezTo>
                    <a:pt x="17" y="52"/>
                    <a:pt x="6" y="62"/>
                    <a:pt x="0" y="74"/>
                  </a:cubicBezTo>
                  <a:cubicBezTo>
                    <a:pt x="2" y="60"/>
                    <a:pt x="9" y="47"/>
                    <a:pt x="18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7" name="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rect l="0" t="0" r="r" b="b"/>
              <a:pathLst>
                <a:path w="215" h="364">
                  <a:moveTo>
                    <a:pt x="175" y="333"/>
                  </a:moveTo>
                  <a:cubicBezTo>
                    <a:pt x="214" y="291"/>
                    <a:pt x="213" y="106"/>
                    <a:pt x="214" y="15"/>
                  </a:cubicBezTo>
                  <a:cubicBezTo>
                    <a:pt x="158" y="10"/>
                    <a:pt x="103" y="5"/>
                    <a:pt x="47" y="0"/>
                  </a:cubicBezTo>
                  <a:cubicBezTo>
                    <a:pt x="46" y="0"/>
                    <a:pt x="0" y="293"/>
                    <a:pt x="33" y="333"/>
                  </a:cubicBezTo>
                  <a:cubicBezTo>
                    <a:pt x="57" y="363"/>
                    <a:pt x="147" y="362"/>
                    <a:pt x="175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8" name="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rect l="0" t="0" r="r" b="b"/>
              <a:pathLst>
                <a:path w="216" h="364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9" name="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rect l="0" t="0" r="r" b="b"/>
              <a:pathLst>
                <a:path w="15" h="145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0" name="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rect l="0" t="0" r="r" b="b"/>
              <a:pathLst>
                <a:path w="296" h="290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1" name="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49" h="443">
                  <a:moveTo>
                    <a:pt x="20" y="196"/>
                  </a:moveTo>
                  <a:cubicBezTo>
                    <a:pt x="12" y="371"/>
                    <a:pt x="7" y="345"/>
                    <a:pt x="0" y="420"/>
                  </a:cubicBezTo>
                  <a:cubicBezTo>
                    <a:pt x="31" y="427"/>
                    <a:pt x="61" y="435"/>
                    <a:pt x="92" y="442"/>
                  </a:cubicBezTo>
                  <a:cubicBezTo>
                    <a:pt x="130" y="376"/>
                    <a:pt x="87" y="426"/>
                    <a:pt x="206" y="242"/>
                  </a:cubicBezTo>
                  <a:cubicBezTo>
                    <a:pt x="248" y="174"/>
                    <a:pt x="203" y="15"/>
                    <a:pt x="176" y="4"/>
                  </a:cubicBezTo>
                  <a:cubicBezTo>
                    <a:pt x="160" y="0"/>
                    <a:pt x="23" y="106"/>
                    <a:pt x="20" y="19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2" name="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rect l="0" t="0" r="r" b="b"/>
              <a:pathLst>
                <a:path w="174" h="353">
                  <a:moveTo>
                    <a:pt x="42" y="119"/>
                  </a:moveTo>
                  <a:cubicBezTo>
                    <a:pt x="10" y="289"/>
                    <a:pt x="14" y="264"/>
                    <a:pt x="0" y="337"/>
                  </a:cubicBezTo>
                  <a:cubicBezTo>
                    <a:pt x="20" y="342"/>
                    <a:pt x="41" y="347"/>
                    <a:pt x="61" y="352"/>
                  </a:cubicBezTo>
                  <a:cubicBezTo>
                    <a:pt x="90" y="283"/>
                    <a:pt x="61" y="340"/>
                    <a:pt x="149" y="145"/>
                  </a:cubicBezTo>
                  <a:cubicBezTo>
                    <a:pt x="173" y="95"/>
                    <a:pt x="159" y="14"/>
                    <a:pt x="134" y="5"/>
                  </a:cubicBezTo>
                  <a:cubicBezTo>
                    <a:pt x="118" y="0"/>
                    <a:pt x="54" y="49"/>
                    <a:pt x="42" y="1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3" name="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50" h="443">
                  <a:moveTo>
                    <a:pt x="229" y="196"/>
                  </a:moveTo>
                  <a:cubicBezTo>
                    <a:pt x="237" y="371"/>
                    <a:pt x="242" y="345"/>
                    <a:pt x="249" y="420"/>
                  </a:cubicBezTo>
                  <a:cubicBezTo>
                    <a:pt x="218" y="427"/>
                    <a:pt x="188" y="435"/>
                    <a:pt x="157" y="442"/>
                  </a:cubicBezTo>
                  <a:cubicBezTo>
                    <a:pt x="120" y="376"/>
                    <a:pt x="162" y="426"/>
                    <a:pt x="44" y="242"/>
                  </a:cubicBezTo>
                  <a:cubicBezTo>
                    <a:pt x="0" y="174"/>
                    <a:pt x="48" y="15"/>
                    <a:pt x="73" y="4"/>
                  </a:cubicBezTo>
                  <a:cubicBezTo>
                    <a:pt x="90" y="0"/>
                    <a:pt x="226" y="106"/>
                    <a:pt x="229" y="19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4" name="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rect l="0" t="0" r="r" b="b"/>
              <a:pathLst>
                <a:path w="174" h="355">
                  <a:moveTo>
                    <a:pt x="132" y="119"/>
                  </a:moveTo>
                  <a:cubicBezTo>
                    <a:pt x="163" y="289"/>
                    <a:pt x="159" y="264"/>
                    <a:pt x="173" y="337"/>
                  </a:cubicBezTo>
                  <a:cubicBezTo>
                    <a:pt x="153" y="342"/>
                    <a:pt x="134" y="348"/>
                    <a:pt x="114" y="354"/>
                  </a:cubicBezTo>
                  <a:cubicBezTo>
                    <a:pt x="84" y="285"/>
                    <a:pt x="114" y="342"/>
                    <a:pt x="24" y="147"/>
                  </a:cubicBezTo>
                  <a:cubicBezTo>
                    <a:pt x="0" y="95"/>
                    <a:pt x="12" y="14"/>
                    <a:pt x="39" y="5"/>
                  </a:cubicBezTo>
                  <a:cubicBezTo>
                    <a:pt x="55" y="0"/>
                    <a:pt x="118" y="49"/>
                    <a:pt x="132" y="1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5" name="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rect l="0" t="0" r="r" b="b"/>
              <a:pathLst>
                <a:path w="732" h="535">
                  <a:moveTo>
                    <a:pt x="366" y="0"/>
                  </a:moveTo>
                  <a:cubicBezTo>
                    <a:pt x="531" y="0"/>
                    <a:pt x="607" y="71"/>
                    <a:pt x="607" y="171"/>
                  </a:cubicBezTo>
                  <a:cubicBezTo>
                    <a:pt x="607" y="254"/>
                    <a:pt x="731" y="378"/>
                    <a:pt x="620" y="459"/>
                  </a:cubicBezTo>
                  <a:cubicBezTo>
                    <a:pt x="565" y="499"/>
                    <a:pt x="474" y="534"/>
                    <a:pt x="366" y="534"/>
                  </a:cubicBezTo>
                  <a:cubicBezTo>
                    <a:pt x="258" y="534"/>
                    <a:pt x="166" y="499"/>
                    <a:pt x="111" y="459"/>
                  </a:cubicBezTo>
                  <a:cubicBezTo>
                    <a:pt x="0" y="376"/>
                    <a:pt x="124" y="254"/>
                    <a:pt x="124" y="171"/>
                  </a:cubicBezTo>
                  <a:cubicBezTo>
                    <a:pt x="124" y="71"/>
                    <a:pt x="199" y="0"/>
                    <a:pt x="36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6" name="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rect l="0" t="0" r="r" b="b"/>
              <a:pathLst>
                <a:path w="574" h="449">
                  <a:moveTo>
                    <a:pt x="310" y="20"/>
                  </a:moveTo>
                  <a:cubicBezTo>
                    <a:pt x="295" y="0"/>
                    <a:pt x="281" y="0"/>
                    <a:pt x="268" y="20"/>
                  </a:cubicBezTo>
                  <a:cubicBezTo>
                    <a:pt x="232" y="65"/>
                    <a:pt x="179" y="161"/>
                    <a:pt x="175" y="241"/>
                  </a:cubicBezTo>
                  <a:cubicBezTo>
                    <a:pt x="113" y="233"/>
                    <a:pt x="43" y="236"/>
                    <a:pt x="28" y="270"/>
                  </a:cubicBezTo>
                  <a:cubicBezTo>
                    <a:pt x="0" y="336"/>
                    <a:pt x="131" y="448"/>
                    <a:pt x="287" y="448"/>
                  </a:cubicBezTo>
                  <a:cubicBezTo>
                    <a:pt x="444" y="448"/>
                    <a:pt x="573" y="336"/>
                    <a:pt x="546" y="270"/>
                  </a:cubicBezTo>
                  <a:cubicBezTo>
                    <a:pt x="534" y="236"/>
                    <a:pt x="463" y="233"/>
                    <a:pt x="402" y="241"/>
                  </a:cubicBezTo>
                  <a:cubicBezTo>
                    <a:pt x="399" y="161"/>
                    <a:pt x="344" y="65"/>
                    <a:pt x="310" y="2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7" name="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rect l="0" t="0" r="r" b="b"/>
              <a:pathLst>
                <a:path w="264" h="92">
                  <a:moveTo>
                    <a:pt x="205" y="32"/>
                  </a:moveTo>
                  <a:cubicBezTo>
                    <a:pt x="187" y="34"/>
                    <a:pt x="167" y="29"/>
                    <a:pt x="153" y="19"/>
                  </a:cubicBezTo>
                  <a:cubicBezTo>
                    <a:pt x="144" y="14"/>
                    <a:pt x="138" y="8"/>
                    <a:pt x="131" y="0"/>
                  </a:cubicBezTo>
                  <a:cubicBezTo>
                    <a:pt x="126" y="8"/>
                    <a:pt x="118" y="14"/>
                    <a:pt x="110" y="19"/>
                  </a:cubicBezTo>
                  <a:cubicBezTo>
                    <a:pt x="93" y="29"/>
                    <a:pt x="75" y="35"/>
                    <a:pt x="57" y="32"/>
                  </a:cubicBezTo>
                  <a:cubicBezTo>
                    <a:pt x="39" y="32"/>
                    <a:pt x="22" y="26"/>
                    <a:pt x="8" y="14"/>
                  </a:cubicBezTo>
                  <a:cubicBezTo>
                    <a:pt x="0" y="8"/>
                    <a:pt x="43" y="91"/>
                    <a:pt x="131" y="91"/>
                  </a:cubicBezTo>
                  <a:cubicBezTo>
                    <a:pt x="220" y="91"/>
                    <a:pt x="263" y="8"/>
                    <a:pt x="254" y="14"/>
                  </a:cubicBezTo>
                  <a:cubicBezTo>
                    <a:pt x="241" y="25"/>
                    <a:pt x="223" y="31"/>
                    <a:pt x="205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8" name="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rect l="0" t="0" r="r" b="b"/>
              <a:pathLst>
                <a:path w="162" h="210">
                  <a:moveTo>
                    <a:pt x="57" y="21"/>
                  </a:moveTo>
                  <a:cubicBezTo>
                    <a:pt x="106" y="0"/>
                    <a:pt x="140" y="49"/>
                    <a:pt x="147" y="76"/>
                  </a:cubicBezTo>
                  <a:cubicBezTo>
                    <a:pt x="161" y="116"/>
                    <a:pt x="144" y="161"/>
                    <a:pt x="140" y="170"/>
                  </a:cubicBezTo>
                  <a:cubicBezTo>
                    <a:pt x="136" y="178"/>
                    <a:pt x="100" y="209"/>
                    <a:pt x="19" y="179"/>
                  </a:cubicBezTo>
                  <a:cubicBezTo>
                    <a:pt x="21" y="179"/>
                    <a:pt x="0" y="135"/>
                    <a:pt x="9" y="92"/>
                  </a:cubicBezTo>
                  <a:cubicBezTo>
                    <a:pt x="25" y="69"/>
                    <a:pt x="15" y="37"/>
                    <a:pt x="57" y="2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9" name="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rect l="0" t="0" r="r" b="b"/>
              <a:pathLst>
                <a:path w="155" h="194">
                  <a:moveTo>
                    <a:pt x="18" y="33"/>
                  </a:moveTo>
                  <a:cubicBezTo>
                    <a:pt x="25" y="25"/>
                    <a:pt x="31" y="18"/>
                    <a:pt x="39" y="13"/>
                  </a:cubicBezTo>
                  <a:cubicBezTo>
                    <a:pt x="43" y="10"/>
                    <a:pt x="48" y="8"/>
                    <a:pt x="52" y="7"/>
                  </a:cubicBezTo>
                  <a:cubicBezTo>
                    <a:pt x="58" y="5"/>
                    <a:pt x="63" y="4"/>
                    <a:pt x="67" y="4"/>
                  </a:cubicBezTo>
                  <a:cubicBezTo>
                    <a:pt x="87" y="0"/>
                    <a:pt x="107" y="10"/>
                    <a:pt x="120" y="23"/>
                  </a:cubicBezTo>
                  <a:cubicBezTo>
                    <a:pt x="133" y="36"/>
                    <a:pt x="144" y="55"/>
                    <a:pt x="149" y="75"/>
                  </a:cubicBezTo>
                  <a:cubicBezTo>
                    <a:pt x="154" y="95"/>
                    <a:pt x="152" y="116"/>
                    <a:pt x="148" y="137"/>
                  </a:cubicBezTo>
                  <a:cubicBezTo>
                    <a:pt x="146" y="146"/>
                    <a:pt x="143" y="156"/>
                    <a:pt x="137" y="165"/>
                  </a:cubicBezTo>
                  <a:cubicBezTo>
                    <a:pt x="137" y="166"/>
                    <a:pt x="137" y="167"/>
                    <a:pt x="136" y="168"/>
                  </a:cubicBezTo>
                  <a:cubicBezTo>
                    <a:pt x="136" y="170"/>
                    <a:pt x="136" y="172"/>
                    <a:pt x="136" y="174"/>
                  </a:cubicBezTo>
                  <a:cubicBezTo>
                    <a:pt x="136" y="174"/>
                    <a:pt x="135" y="174"/>
                    <a:pt x="134" y="175"/>
                  </a:cubicBezTo>
                  <a:cubicBezTo>
                    <a:pt x="133" y="177"/>
                    <a:pt x="131" y="178"/>
                    <a:pt x="128" y="180"/>
                  </a:cubicBezTo>
                  <a:cubicBezTo>
                    <a:pt x="124" y="183"/>
                    <a:pt x="120" y="184"/>
                    <a:pt x="115" y="187"/>
                  </a:cubicBezTo>
                  <a:cubicBezTo>
                    <a:pt x="97" y="193"/>
                    <a:pt x="79" y="193"/>
                    <a:pt x="61" y="191"/>
                  </a:cubicBezTo>
                  <a:cubicBezTo>
                    <a:pt x="43" y="188"/>
                    <a:pt x="27" y="183"/>
                    <a:pt x="10" y="175"/>
                  </a:cubicBezTo>
                  <a:cubicBezTo>
                    <a:pt x="27" y="178"/>
                    <a:pt x="44" y="183"/>
                    <a:pt x="61" y="183"/>
                  </a:cubicBezTo>
                  <a:cubicBezTo>
                    <a:pt x="77" y="183"/>
                    <a:pt x="95" y="181"/>
                    <a:pt x="110" y="175"/>
                  </a:cubicBezTo>
                  <a:cubicBezTo>
                    <a:pt x="113" y="174"/>
                    <a:pt x="116" y="171"/>
                    <a:pt x="120" y="168"/>
                  </a:cubicBezTo>
                  <a:cubicBezTo>
                    <a:pt x="122" y="166"/>
                    <a:pt x="124" y="166"/>
                    <a:pt x="124" y="165"/>
                  </a:cubicBezTo>
                  <a:cubicBezTo>
                    <a:pt x="124" y="164"/>
                    <a:pt x="124" y="163"/>
                    <a:pt x="125" y="162"/>
                  </a:cubicBezTo>
                  <a:cubicBezTo>
                    <a:pt x="128" y="153"/>
                    <a:pt x="130" y="144"/>
                    <a:pt x="133" y="137"/>
                  </a:cubicBezTo>
                  <a:cubicBezTo>
                    <a:pt x="136" y="118"/>
                    <a:pt x="137" y="100"/>
                    <a:pt x="133" y="83"/>
                  </a:cubicBezTo>
                  <a:cubicBezTo>
                    <a:pt x="130" y="66"/>
                    <a:pt x="120" y="51"/>
                    <a:pt x="109" y="39"/>
                  </a:cubicBezTo>
                  <a:cubicBezTo>
                    <a:pt x="97" y="29"/>
                    <a:pt x="82" y="20"/>
                    <a:pt x="67" y="22"/>
                  </a:cubicBezTo>
                  <a:cubicBezTo>
                    <a:pt x="64" y="22"/>
                    <a:pt x="60" y="21"/>
                    <a:pt x="56" y="23"/>
                  </a:cubicBezTo>
                  <a:cubicBezTo>
                    <a:pt x="53" y="25"/>
                    <a:pt x="48" y="25"/>
                    <a:pt x="45" y="26"/>
                  </a:cubicBezTo>
                  <a:cubicBezTo>
                    <a:pt x="36" y="30"/>
                    <a:pt x="30" y="35"/>
                    <a:pt x="25" y="42"/>
                  </a:cubicBezTo>
                  <a:cubicBezTo>
                    <a:pt x="14" y="51"/>
                    <a:pt x="5" y="69"/>
                    <a:pt x="0" y="88"/>
                  </a:cubicBezTo>
                  <a:cubicBezTo>
                    <a:pt x="0" y="69"/>
                    <a:pt x="6" y="50"/>
                    <a:pt x="18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0" name="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6" h="107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1" name="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rect l="0" t="0" r="r" b="b"/>
              <a:pathLst>
                <a:path w="160" h="210">
                  <a:moveTo>
                    <a:pt x="103" y="21"/>
                  </a:moveTo>
                  <a:cubicBezTo>
                    <a:pt x="54" y="0"/>
                    <a:pt x="21" y="49"/>
                    <a:pt x="13" y="76"/>
                  </a:cubicBezTo>
                  <a:cubicBezTo>
                    <a:pt x="0" y="116"/>
                    <a:pt x="16" y="161"/>
                    <a:pt x="21" y="170"/>
                  </a:cubicBezTo>
                  <a:cubicBezTo>
                    <a:pt x="25" y="178"/>
                    <a:pt x="60" y="209"/>
                    <a:pt x="141" y="179"/>
                  </a:cubicBezTo>
                  <a:cubicBezTo>
                    <a:pt x="139" y="179"/>
                    <a:pt x="159" y="135"/>
                    <a:pt x="151" y="92"/>
                  </a:cubicBezTo>
                  <a:cubicBezTo>
                    <a:pt x="135" y="69"/>
                    <a:pt x="146" y="37"/>
                    <a:pt x="103" y="2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2" name="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rect l="0" t="0" r="r" b="b"/>
              <a:pathLst>
                <a:path w="156" h="193">
                  <a:moveTo>
                    <a:pt x="130" y="38"/>
                  </a:moveTo>
                  <a:cubicBezTo>
                    <a:pt x="124" y="32"/>
                    <a:pt x="117" y="27"/>
                    <a:pt x="110" y="24"/>
                  </a:cubicBezTo>
                  <a:cubicBezTo>
                    <a:pt x="107" y="22"/>
                    <a:pt x="102" y="21"/>
                    <a:pt x="99" y="21"/>
                  </a:cubicBezTo>
                  <a:cubicBezTo>
                    <a:pt x="96" y="19"/>
                    <a:pt x="91" y="19"/>
                    <a:pt x="87" y="19"/>
                  </a:cubicBezTo>
                  <a:cubicBezTo>
                    <a:pt x="72" y="19"/>
                    <a:pt x="56" y="25"/>
                    <a:pt x="46" y="37"/>
                  </a:cubicBezTo>
                  <a:cubicBezTo>
                    <a:pt x="35" y="49"/>
                    <a:pt x="24" y="65"/>
                    <a:pt x="21" y="80"/>
                  </a:cubicBezTo>
                  <a:cubicBezTo>
                    <a:pt x="18" y="97"/>
                    <a:pt x="18" y="115"/>
                    <a:pt x="21" y="134"/>
                  </a:cubicBezTo>
                  <a:cubicBezTo>
                    <a:pt x="23" y="142"/>
                    <a:pt x="27" y="152"/>
                    <a:pt x="30" y="158"/>
                  </a:cubicBezTo>
                  <a:cubicBezTo>
                    <a:pt x="31" y="159"/>
                    <a:pt x="31" y="161"/>
                    <a:pt x="32" y="162"/>
                  </a:cubicBezTo>
                  <a:cubicBezTo>
                    <a:pt x="33" y="164"/>
                    <a:pt x="35" y="164"/>
                    <a:pt x="35" y="165"/>
                  </a:cubicBezTo>
                  <a:cubicBezTo>
                    <a:pt x="38" y="167"/>
                    <a:pt x="42" y="170"/>
                    <a:pt x="45" y="172"/>
                  </a:cubicBezTo>
                  <a:cubicBezTo>
                    <a:pt x="60" y="179"/>
                    <a:pt x="76" y="182"/>
                    <a:pt x="94" y="180"/>
                  </a:cubicBezTo>
                  <a:cubicBezTo>
                    <a:pt x="110" y="180"/>
                    <a:pt x="128" y="177"/>
                    <a:pt x="145" y="172"/>
                  </a:cubicBezTo>
                  <a:cubicBezTo>
                    <a:pt x="128" y="180"/>
                    <a:pt x="112" y="185"/>
                    <a:pt x="94" y="189"/>
                  </a:cubicBezTo>
                  <a:cubicBezTo>
                    <a:pt x="76" y="192"/>
                    <a:pt x="58" y="190"/>
                    <a:pt x="39" y="183"/>
                  </a:cubicBezTo>
                  <a:cubicBezTo>
                    <a:pt x="35" y="182"/>
                    <a:pt x="32" y="180"/>
                    <a:pt x="27" y="177"/>
                  </a:cubicBezTo>
                  <a:cubicBezTo>
                    <a:pt x="24" y="176"/>
                    <a:pt x="21" y="174"/>
                    <a:pt x="20" y="172"/>
                  </a:cubicBezTo>
                  <a:cubicBezTo>
                    <a:pt x="20" y="172"/>
                    <a:pt x="19" y="171"/>
                    <a:pt x="18" y="170"/>
                  </a:cubicBezTo>
                  <a:cubicBezTo>
                    <a:pt x="18" y="170"/>
                    <a:pt x="17" y="169"/>
                    <a:pt x="17" y="168"/>
                  </a:cubicBezTo>
                  <a:lnTo>
                    <a:pt x="17" y="167"/>
                  </a:lnTo>
                  <a:cubicBezTo>
                    <a:pt x="16" y="166"/>
                    <a:pt x="16" y="166"/>
                    <a:pt x="15" y="165"/>
                  </a:cubicBezTo>
                  <a:cubicBezTo>
                    <a:pt x="12" y="155"/>
                    <a:pt x="9" y="146"/>
                    <a:pt x="5" y="137"/>
                  </a:cubicBezTo>
                  <a:cubicBezTo>
                    <a:pt x="0" y="117"/>
                    <a:pt x="0" y="97"/>
                    <a:pt x="3" y="75"/>
                  </a:cubicBezTo>
                  <a:cubicBezTo>
                    <a:pt x="9" y="56"/>
                    <a:pt x="20" y="37"/>
                    <a:pt x="33" y="24"/>
                  </a:cubicBezTo>
                  <a:cubicBezTo>
                    <a:pt x="48" y="10"/>
                    <a:pt x="66" y="0"/>
                    <a:pt x="85" y="4"/>
                  </a:cubicBezTo>
                  <a:cubicBezTo>
                    <a:pt x="91" y="4"/>
                    <a:pt x="96" y="6"/>
                    <a:pt x="100" y="7"/>
                  </a:cubicBezTo>
                  <a:cubicBezTo>
                    <a:pt x="105" y="9"/>
                    <a:pt x="109" y="10"/>
                    <a:pt x="114" y="13"/>
                  </a:cubicBezTo>
                  <a:cubicBezTo>
                    <a:pt x="121" y="19"/>
                    <a:pt x="128" y="25"/>
                    <a:pt x="135" y="34"/>
                  </a:cubicBezTo>
                  <a:cubicBezTo>
                    <a:pt x="146" y="47"/>
                    <a:pt x="152" y="67"/>
                    <a:pt x="155" y="87"/>
                  </a:cubicBezTo>
                  <a:cubicBezTo>
                    <a:pt x="149" y="69"/>
                    <a:pt x="143" y="50"/>
                    <a:pt x="130" y="3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3" name="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6" h="107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4" name="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rect l="0" t="0" r="r" b="b"/>
              <a:pathLst>
                <a:path w="88" h="74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5" name="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rect l="0" t="0" r="r" b="b"/>
              <a:pathLst>
                <a:path w="329" h="120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6" name="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rect l="0" t="0" r="r" b="b"/>
              <a:pathLst>
                <a:path w="135" h="61">
                  <a:moveTo>
                    <a:pt x="67" y="0"/>
                  </a:moveTo>
                  <a:cubicBezTo>
                    <a:pt x="56" y="0"/>
                    <a:pt x="21" y="0"/>
                    <a:pt x="9" y="10"/>
                  </a:cubicBezTo>
                  <a:cubicBezTo>
                    <a:pt x="0" y="16"/>
                    <a:pt x="7" y="32"/>
                    <a:pt x="28" y="48"/>
                  </a:cubicBezTo>
                  <a:cubicBezTo>
                    <a:pt x="43" y="58"/>
                    <a:pt x="56" y="60"/>
                    <a:pt x="66" y="60"/>
                  </a:cubicBezTo>
                  <a:cubicBezTo>
                    <a:pt x="77" y="60"/>
                    <a:pt x="91" y="56"/>
                    <a:pt x="104" y="48"/>
                  </a:cubicBezTo>
                  <a:cubicBezTo>
                    <a:pt x="130" y="32"/>
                    <a:pt x="134" y="16"/>
                    <a:pt x="126" y="10"/>
                  </a:cubicBezTo>
                  <a:cubicBezTo>
                    <a:pt x="115" y="0"/>
                    <a:pt x="79" y="0"/>
                    <a:pt x="6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XnVFjg8S9cI" TargetMode="External"/><Relationship Id="rId2" Type="http://schemas.openxmlformats.org/officeDocument/2006/relationships/slideLayout" Target="../slideLayouts/slideLayout3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Moderní trendy v herniologii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2400" spc="-1" strike="noStrike">
                <a:latin typeface="Arial"/>
              </a:rPr>
              <a:t>kpt. MUDr. Martin Kment</a:t>
            </a:r>
            <a:endParaRPr b="0" lang="cs-CZ" sz="2400" spc="-1" strike="noStrike">
              <a:latin typeface="Arial"/>
            </a:endParaRPr>
          </a:p>
          <a:p>
            <a:pPr algn="ctr">
              <a:buNone/>
            </a:pPr>
            <a:endParaRPr b="0" lang="cs-CZ" sz="2400" spc="-1" strike="noStrike">
              <a:latin typeface="Arial"/>
            </a:endParaRPr>
          </a:p>
          <a:p>
            <a:pPr algn="ctr">
              <a:buNone/>
            </a:pPr>
            <a:r>
              <a:rPr b="0" lang="cs-CZ" sz="2400" spc="-1" strike="noStrike">
                <a:latin typeface="Arial"/>
              </a:rPr>
              <a:t>1.chir.sk. 6. polní nemocnice</a:t>
            </a:r>
            <a:endParaRPr b="0" lang="cs-CZ" sz="2400" spc="-1" strike="noStrike">
              <a:latin typeface="Arial"/>
            </a:endParaRPr>
          </a:p>
          <a:p>
            <a:pPr algn="ctr">
              <a:buNone/>
            </a:pPr>
            <a:r>
              <a:rPr b="0" lang="cs-CZ" sz="2400" spc="-1" strike="noStrike">
                <a:latin typeface="Arial"/>
              </a:rPr>
              <a:t>VN Olomouc, FN Olomouc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3240000" y="324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profylaxe??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3240000" y="324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 - </a:t>
            </a:r>
            <a:r>
              <a:rPr b="0" lang="cs-CZ" sz="2400" spc="-1" strike="noStrike">
                <a:latin typeface="Arial"/>
              </a:rPr>
              <a:t>u LSK nikdy, u open jen high-risk prostředí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3240000" y="324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 - </a:t>
            </a:r>
            <a:r>
              <a:rPr b="0" lang="cs-CZ" sz="2400" spc="-1" strike="noStrike">
                <a:latin typeface="Arial"/>
              </a:rPr>
              <a:t>u LSK nikdy, u open jen high-risk prostředí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RHB a fyzická zátěž??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3240000" y="324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 - </a:t>
            </a:r>
            <a:r>
              <a:rPr b="0" lang="cs-CZ" sz="2400" spc="-1" strike="noStrike">
                <a:latin typeface="Arial"/>
              </a:rPr>
              <a:t>u LSK nikdy, u open jen high-risk prostředí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RHB a fyzická zátěž – ASAP dle komfortu pacienta do 3-5 dnů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3240000" y="324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– u </a:t>
            </a:r>
            <a:r>
              <a:rPr b="0" lang="cs-CZ" sz="2400" spc="-1" strike="noStrike">
                <a:latin typeface="Arial"/>
              </a:rPr>
              <a:t>LSK jen pro M3 defekty, jinak nefixovat!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Nonmesh repair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  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	</a:t>
            </a:r>
            <a:r>
              <a:rPr b="0" lang="cs-CZ" sz="2400" spc="-1" strike="noStrike">
                <a:latin typeface="Arial"/>
              </a:rPr>
              <a:t>  </a:t>
            </a:r>
            <a:r>
              <a:rPr b="0" lang="cs-CZ" sz="2400" spc="-1" strike="noStrike">
                <a:latin typeface="Arial"/>
              </a:rPr>
              <a:t>Shouldice plastika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 - </a:t>
            </a:r>
            <a:r>
              <a:rPr b="0" lang="cs-CZ" sz="2400" spc="-1" strike="noStrike">
                <a:latin typeface="Arial"/>
              </a:rPr>
              <a:t>u LSK nikdy, u open jen high-risk prostředí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RHB a fyzická zátěž – ASAP dle komfortu pacienta do 3-5 dnů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1 day surgery- jen při OFA?, v ČR spíše nerentabilní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3060000" y="3060000"/>
            <a:ext cx="720000" cy="0"/>
          </a:xfrm>
          <a:prstGeom prst="line">
            <a:avLst/>
          </a:prstGeom>
          <a:ln w="18000">
            <a:solidFill>
              <a:srgbClr val="74b53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Ventrální kýly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pupeční, epigastrické, v jizvě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QoE slabá, SoR většinou taky slabá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vyjímka- mesh u defektu nad 1cm (QoE i SoR strong)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Tailored režim u primární HU ?</a:t>
            </a:r>
            <a:endParaRPr b="0" lang="cs-CZ" sz="20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watchfull waiting u asypmtomat. defektů do 1cm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příprava pac. u rozsáhlejších výkonů (kouření ex, BMI pod 35)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Ventrální kýly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2400" spc="-1" strike="noStrike">
              <a:latin typeface="Arial"/>
            </a:endParaRPr>
          </a:p>
        </p:txBody>
      </p:sp>
      <p:pic>
        <p:nvPicPr>
          <p:cNvPr id="417" name="" descr=""/>
          <p:cNvPicPr/>
          <p:nvPr/>
        </p:nvPicPr>
        <p:blipFill>
          <a:blip r:embed="rId1"/>
          <a:stretch/>
        </p:blipFill>
        <p:spPr>
          <a:xfrm>
            <a:off x="385920" y="1132560"/>
            <a:ext cx="9334080" cy="33674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Herniologie = kýlní chirurgie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nejčastější chirurgická operace vůbec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ročně v ČR cca 35-40k výkonů, chybí databáze!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nejčastěji tříselná, pupeční, stehenní,  v jizvě, zbytek vzácné kýly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Ventrální kýly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MIS vs open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závěry letošní konference IHS z Costa Ricy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HIC po laparotomii – retrorectus repair (Rives-Stoppa) + TAR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prim. multilokulární defekty (+diastáza) – (e)MILOS nebo eTEP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300" spc="-1" strike="noStrike">
                <a:latin typeface="Arial"/>
              </a:rPr>
              <a:t>open Rives- Stoppa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retromuskulární plastika s využitím jizvy po laparotomii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 kombinace s TAR obsáhne velké defekty (loss of domain)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výhody- dobrá přehlednost, PP mesh, možnost revize DB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nevýhody – drenáže, delší rekonvalescence, vyšší % SSI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300" spc="-1" strike="noStrike">
                <a:latin typeface="Arial"/>
              </a:rPr>
              <a:t>open Rives- Stoppa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54360" y="1800000"/>
            <a:ext cx="3185640" cy="2520000"/>
          </a:xfrm>
          <a:prstGeom prst="rect">
            <a:avLst/>
          </a:prstGeom>
          <a:ln w="18000">
            <a:noFill/>
          </a:ln>
        </p:spPr>
      </p:pic>
      <p:pic>
        <p:nvPicPr>
          <p:cNvPr id="424" name="" descr=""/>
          <p:cNvPicPr/>
          <p:nvPr/>
        </p:nvPicPr>
        <p:blipFill>
          <a:blip r:embed="rId2"/>
          <a:stretch/>
        </p:blipFill>
        <p:spPr>
          <a:xfrm>
            <a:off x="3240000" y="1800000"/>
            <a:ext cx="3207960" cy="2520000"/>
          </a:xfrm>
          <a:prstGeom prst="rect">
            <a:avLst/>
          </a:prstGeom>
          <a:ln w="18000">
            <a:noFill/>
          </a:ln>
        </p:spPr>
      </p:pic>
      <p:pic>
        <p:nvPicPr>
          <p:cNvPr id="425" name="" descr=""/>
          <p:cNvPicPr/>
          <p:nvPr/>
        </p:nvPicPr>
        <p:blipFill>
          <a:blip r:embed="rId3"/>
          <a:stretch/>
        </p:blipFill>
        <p:spPr>
          <a:xfrm>
            <a:off x="6468480" y="1620000"/>
            <a:ext cx="3611520" cy="2807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300" spc="-1" strike="noStrike">
                <a:latin typeface="Arial"/>
              </a:rPr>
              <a:t>open Rives- Stoppa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27" name="" descr=""/>
          <p:cNvPicPr/>
          <p:nvPr/>
        </p:nvPicPr>
        <p:blipFill>
          <a:blip r:embed="rId1"/>
          <a:stretch/>
        </p:blipFill>
        <p:spPr>
          <a:xfrm>
            <a:off x="2094120" y="910800"/>
            <a:ext cx="5943240" cy="38764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MILOS, eMILOS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(endoscopic) Mini or Less Open Sublay operation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metoda od 2015 dr. Reinpold, dostatek EBM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kombinuje výhody otevřené a LSK techniky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technicky poměrně nenáročná, ,,nedrahá“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vhodná pro multilok. kýly, s diastázou, HIC,...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velmi nízké % recidiv, časná RHB (rectus sheath block), kosmetický efekt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  <a:hlinkClick r:id="rId1"/>
              </a:rPr>
              <a:t>https://www.youtube.com/watch?v=XnVFjg8S9cI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eMILOS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1"/>
          <a:stretch/>
        </p:blipFill>
        <p:spPr>
          <a:xfrm>
            <a:off x="0" y="1440000"/>
            <a:ext cx="4973400" cy="3060000"/>
          </a:xfrm>
          <a:prstGeom prst="rect">
            <a:avLst/>
          </a:prstGeom>
          <a:ln w="18000">
            <a:noFill/>
          </a:ln>
        </p:spPr>
      </p:pic>
      <p:pic>
        <p:nvPicPr>
          <p:cNvPr id="432" name="" descr=""/>
          <p:cNvPicPr/>
          <p:nvPr/>
        </p:nvPicPr>
        <p:blipFill>
          <a:blip r:embed="rId2"/>
          <a:stretch/>
        </p:blipFill>
        <p:spPr>
          <a:xfrm>
            <a:off x="5040000" y="1260000"/>
            <a:ext cx="5032440" cy="324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eTEP Rives Stoppa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Endoscopic Total ExtraPeritoneal hernioplasty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pracuje ve stejné rovině jako MILOS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plně endskopická metoda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pokrývá celou ventrální stěnu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možno skrze TAR rozšířít i na lumbální krajinu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eTEP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36" name="" descr=""/>
          <p:cNvPicPr/>
          <p:nvPr/>
        </p:nvPicPr>
        <p:blipFill>
          <a:blip r:embed="rId1"/>
          <a:stretch/>
        </p:blipFill>
        <p:spPr>
          <a:xfrm>
            <a:off x="5040000" y="1260000"/>
            <a:ext cx="4284720" cy="3240000"/>
          </a:xfrm>
          <a:prstGeom prst="rect">
            <a:avLst/>
          </a:prstGeom>
          <a:ln w="18000">
            <a:noFill/>
          </a:ln>
        </p:spPr>
      </p:pic>
      <p:pic>
        <p:nvPicPr>
          <p:cNvPr id="437" name="" descr=""/>
          <p:cNvPicPr/>
          <p:nvPr/>
        </p:nvPicPr>
        <p:blipFill>
          <a:blip r:embed="rId2"/>
          <a:stretch/>
        </p:blipFill>
        <p:spPr>
          <a:xfrm>
            <a:off x="540000" y="1267560"/>
            <a:ext cx="3189240" cy="32324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Take home message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používat moderní a MIS metody, když mají EBM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poslat kýlu někam/někomu, kdo se herniologii aktivně věnuje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ne každá zjištěná kýla se musí operovat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Dotazy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41" name="" descr=""/>
          <p:cNvPicPr/>
          <p:nvPr/>
        </p:nvPicPr>
        <p:blipFill>
          <a:blip r:embed="rId1"/>
          <a:stretch/>
        </p:blipFill>
        <p:spPr>
          <a:xfrm>
            <a:off x="3600000" y="900000"/>
            <a:ext cx="2847600" cy="402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Co s kýlou?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elektivně od PL via radiologie (UZ, CT, MR?? diskutabilní)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akutní via urgent ad chir.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odeslat k chirurgovi, ideálně kýlnímu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ne každá kýla se musí operovat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vždy zvážit cost x benefit, timing výkonu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Děkuji za pozornost</a:t>
            </a:r>
            <a:endParaRPr b="0" lang="cs-CZ" sz="3300" spc="-1" strike="noStrike">
              <a:latin typeface="Arial"/>
            </a:endParaRPr>
          </a:p>
        </p:txBody>
      </p:sp>
      <p:pic>
        <p:nvPicPr>
          <p:cNvPr id="443" name="" descr=""/>
          <p:cNvPicPr/>
          <p:nvPr/>
        </p:nvPicPr>
        <p:blipFill>
          <a:blip r:embed="rId1"/>
          <a:stretch/>
        </p:blipFill>
        <p:spPr>
          <a:xfrm>
            <a:off x="2248560" y="1080000"/>
            <a:ext cx="5491440" cy="366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Současné trendy a doporučení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sledovat ČCHS – herniologická sekce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lépe spíš EHS neb IHS – aktuální guideliny dle typu a lokalizace kýly- EBM včetně síly doporučení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doporučení nejen pro operativu, ale i poop. management 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Současné trendy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miniinvazivní chirurgie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mesh vs. non mesh repair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1 day surgery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no drain techniky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ATB profylaxe 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časná RHB a rekonvalescence (délka PRN?)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3300" spc="-1" strike="noStrike">
                <a:latin typeface="Arial"/>
              </a:rPr>
              <a:t>Tříselné kýly- strong recommendations</a:t>
            </a:r>
            <a:endParaRPr b="0" lang="cs-CZ" sz="33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mesh plastika (LSK/open)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 </a:t>
            </a:r>
            <a:r>
              <a:rPr b="0" lang="cs-CZ" sz="2400" spc="-1" strike="noStrike">
                <a:latin typeface="Arial"/>
              </a:rPr>
              <a:t>zlatý standard TAPP/TEP technika – strong rec. pro bilat. i unilat. plastiku</a:t>
            </a:r>
            <a:endParaRPr b="0" lang="cs-CZ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fixace mesh -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Application>LibreOffice/7.2.7.2$Windows_X86_64 LibreOffice_project/8d71d29d553c0f7dcbfa38fbfda25ee34cce99a2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2022-10-26T20:20:39Z</dcterms:created>
  <dc:creator/>
  <dc:description/>
  <dc:language>cs-CZ</dc:language>
  <cp:lastModifiedBy/>
  <dcterms:modified xsi:type="dcterms:W3CDTF">2022-11-06T20:02:27Z</dcterms:modified>
  <cp:revision>15</cp:revision>
  <dc:subject/>
  <dc:title>Forestbird</dc:title>
</cp:coreProperties>
</file>