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9"/>
  </p:notesMasterIdLst>
  <p:handoutMasterIdLst>
    <p:handoutMasterId r:id="rId10"/>
  </p:handoutMasterIdLst>
  <p:sldIdLst>
    <p:sldId id="321" r:id="rId2"/>
    <p:sldId id="664" r:id="rId3"/>
    <p:sldId id="690" r:id="rId4"/>
    <p:sldId id="691" r:id="rId5"/>
    <p:sldId id="692" r:id="rId6"/>
    <p:sldId id="693" r:id="rId7"/>
    <p:sldId id="689" r:id="rId8"/>
  </p:sldIdLst>
  <p:sldSz cx="9906000" cy="6858000" type="A4"/>
  <p:notesSz cx="7086600" cy="9410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4" userDrawn="1">
          <p15:clr>
            <a:srgbClr val="A4A3A4"/>
          </p15:clr>
        </p15:guide>
        <p15:guide id="2" pos="223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za" initials="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0000"/>
    <a:srgbClr val="FFCCCC"/>
    <a:srgbClr val="FF3300"/>
    <a:srgbClr val="FF9900"/>
    <a:srgbClr val="FFCC00"/>
    <a:srgbClr val="EAEAEA"/>
    <a:srgbClr val="990033"/>
    <a:srgbClr val="A50021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2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956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80" y="-78"/>
      </p:cViewPr>
      <p:guideLst>
        <p:guide orient="horz" pos="2964"/>
        <p:guide pos="223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1" tIns="47016" rIns="94031" bIns="47016" numCol="1" anchor="t" anchorCtr="0" compatLnSpc="1">
            <a:prstTxWarp prst="textNoShape">
              <a:avLst/>
            </a:prstTxWarp>
          </a:bodyPr>
          <a:lstStyle>
            <a:lvl1pPr defTabSz="9398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6" y="1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1" tIns="47016" rIns="94031" bIns="47016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39214"/>
            <a:ext cx="30702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1" tIns="47016" rIns="94031" bIns="47016" numCol="1" anchor="b" anchorCtr="0" compatLnSpc="1">
            <a:prstTxWarp prst="textNoShape">
              <a:avLst/>
            </a:prstTxWarp>
          </a:bodyPr>
          <a:lstStyle>
            <a:lvl1pPr defTabSz="9398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6" y="8939214"/>
            <a:ext cx="30702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31" tIns="47016" rIns="94031" bIns="47016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E2101F9-EA6F-40A0-BD57-8CBD734E0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23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00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809" tIns="43405" rIns="86809" bIns="43405" numCol="1" anchor="t" anchorCtr="0" compatLnSpc="1">
            <a:prstTxWarp prst="textNoShape">
              <a:avLst/>
            </a:prstTxWarp>
          </a:bodyPr>
          <a:lstStyle>
            <a:lvl1pPr defTabSz="868363">
              <a:defRPr sz="11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30664" y="0"/>
            <a:ext cx="3040062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809" tIns="43405" rIns="86809" bIns="43405" numCol="1" anchor="t" anchorCtr="0" compatLnSpc="1">
            <a:prstTxWarp prst="textNoShape">
              <a:avLst/>
            </a:prstTxWarp>
          </a:bodyPr>
          <a:lstStyle>
            <a:lvl1pPr algn="r" defTabSz="868363">
              <a:defRPr sz="11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2988" y="701675"/>
            <a:ext cx="5059362" cy="3503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84689"/>
            <a:ext cx="52451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809" tIns="43405" rIns="86809" bIns="434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70963"/>
            <a:ext cx="3040063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809" tIns="43405" rIns="86809" bIns="43405" numCol="1" anchor="b" anchorCtr="0" compatLnSpc="1">
            <a:prstTxWarp prst="textNoShape">
              <a:avLst/>
            </a:prstTxWarp>
          </a:bodyPr>
          <a:lstStyle>
            <a:lvl1pPr defTabSz="868363">
              <a:defRPr sz="11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0664" y="8970963"/>
            <a:ext cx="304006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809" tIns="43405" rIns="86809" bIns="43405" numCol="1" anchor="b" anchorCtr="0" compatLnSpc="1">
            <a:prstTxWarp prst="textNoShape">
              <a:avLst/>
            </a:prstTxWarp>
          </a:bodyPr>
          <a:lstStyle>
            <a:lvl1pPr algn="r" defTabSz="868363">
              <a:defRPr sz="11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2884EC7-4C30-4686-BF54-6DEC604A3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10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20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71" y="-8468"/>
            <a:ext cx="993395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812" y="2404534"/>
            <a:ext cx="631227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812" y="4050835"/>
            <a:ext cx="631227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9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400" y="4470400"/>
            <a:ext cx="687669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2830" y="3632200"/>
            <a:ext cx="58714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470400"/>
            <a:ext cx="687669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4101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931988"/>
            <a:ext cx="687669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33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459" y="609600"/>
            <a:ext cx="657819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2937" y="790378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0008" y="2886556"/>
            <a:ext cx="49542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7355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69" y="609600"/>
            <a:ext cx="686992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60397" y="4013200"/>
            <a:ext cx="687669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74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36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21" y="609601"/>
            <a:ext cx="1060380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399" y="609601"/>
            <a:ext cx="5627945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18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7238" y="549275"/>
            <a:ext cx="3276600" cy="230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3" name="Skupina 7"/>
          <p:cNvGrpSpPr>
            <a:grpSpLocks/>
          </p:cNvGrpSpPr>
          <p:nvPr userDrawn="1"/>
        </p:nvGrpSpPr>
        <p:grpSpPr bwMode="auto">
          <a:xfrm>
            <a:off x="1065213" y="549275"/>
            <a:ext cx="7740650" cy="935038"/>
            <a:chOff x="1065213" y="549275"/>
            <a:chExt cx="7740650" cy="935038"/>
          </a:xfrm>
        </p:grpSpPr>
        <p:sp>
          <p:nvSpPr>
            <p:cNvPr id="4" name="Rectangle 24"/>
            <p:cNvSpPr>
              <a:spLocks noChangeArrowheads="1"/>
            </p:cNvSpPr>
            <p:nvPr/>
          </p:nvSpPr>
          <p:spPr bwMode="auto">
            <a:xfrm>
              <a:off x="1065213" y="549275"/>
              <a:ext cx="3348037" cy="935038"/>
            </a:xfrm>
            <a:prstGeom prst="rect">
              <a:avLst/>
            </a:prstGeom>
            <a:gradFill rotWithShape="1">
              <a:gsLst>
                <a:gs pos="0">
                  <a:srgbClr val="000066">
                    <a:alpha val="39999"/>
                  </a:srgb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5"/>
            <p:cNvSpPr>
              <a:spLocks noChangeArrowheads="1"/>
            </p:cNvSpPr>
            <p:nvPr/>
          </p:nvSpPr>
          <p:spPr bwMode="auto">
            <a:xfrm rot="10800000">
              <a:off x="5457825" y="549275"/>
              <a:ext cx="3348038" cy="935038"/>
            </a:xfrm>
            <a:prstGeom prst="rect">
              <a:avLst/>
            </a:prstGeom>
            <a:gradFill rotWithShape="1">
              <a:gsLst>
                <a:gs pos="0">
                  <a:srgbClr val="000066">
                    <a:alpha val="39999"/>
                  </a:srgb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" name="Rectangle 17"/>
          <p:cNvSpPr>
            <a:spLocks noGrp="1" noChangeArrowheads="1"/>
          </p:cNvSpPr>
          <p:nvPr userDrawn="1">
            <p:ph type="ftr" sz="quarter" idx="10"/>
          </p:nvPr>
        </p:nvSpPr>
        <p:spPr bwMode="auto">
          <a:xfrm>
            <a:off x="762000" y="6400800"/>
            <a:ext cx="8382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72152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2" y="404813"/>
            <a:ext cx="8640763" cy="36036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2438" y="1125542"/>
            <a:ext cx="4513262" cy="42830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8100" y="1125542"/>
            <a:ext cx="4514850" cy="42830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9593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1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2700869"/>
            <a:ext cx="687669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4527448"/>
            <a:ext cx="687669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83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90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2160589"/>
            <a:ext cx="3345451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637" y="2160590"/>
            <a:ext cx="3345453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1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399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8860" y="2160983"/>
            <a:ext cx="334822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8860" y="2737247"/>
            <a:ext cx="3348228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84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609600"/>
            <a:ext cx="6876690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5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8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1498604"/>
            <a:ext cx="3022697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882" y="514926"/>
            <a:ext cx="366820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2777069"/>
            <a:ext cx="3022697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2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399" y="4800600"/>
            <a:ext cx="687669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399" y="609600"/>
            <a:ext cx="6876690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399" y="5367338"/>
            <a:ext cx="687669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0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72" y="-8468"/>
            <a:ext cx="993395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400" y="609600"/>
            <a:ext cx="687668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399" y="2160590"/>
            <a:ext cx="687669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5696" y="6041364"/>
            <a:ext cx="7411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0399" y="6041364"/>
            <a:ext cx="5008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81732" y="6041364"/>
            <a:ext cx="555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2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  <p:sldLayoutId id="214748388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vmed.cz/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91998" y="2924944"/>
            <a:ext cx="9073008" cy="244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Informace o činnosti </a:t>
            </a:r>
          </a:p>
          <a:p>
            <a:pPr algn="ctr"/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Společnosti vojenské medicíny ČLS JEP</a:t>
            </a:r>
            <a:endParaRPr lang="cs-CZ" sz="800" dirty="0">
              <a:solidFill>
                <a:srgbClr val="C00000"/>
              </a:solidFill>
              <a:latin typeface="+mn-lt"/>
            </a:endParaRPr>
          </a:p>
          <a:p>
            <a:pPr algn="ctr"/>
            <a:endParaRPr lang="cs-CZ" sz="800" dirty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cs-CZ" sz="800" dirty="0">
                <a:solidFill>
                  <a:srgbClr val="C00000"/>
                </a:solidFill>
                <a:latin typeface="+mn-lt"/>
              </a:rPr>
              <a:t>  </a:t>
            </a:r>
            <a:endParaRPr lang="cs-CZ" sz="2000" dirty="0">
              <a:latin typeface="+mn-lt"/>
            </a:endParaRPr>
          </a:p>
          <a:p>
            <a:pPr algn="ctr"/>
            <a:r>
              <a:rPr lang="cs-CZ" sz="25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500" dirty="0" err="1">
                <a:solidFill>
                  <a:schemeClr val="tx1"/>
                </a:solidFill>
                <a:latin typeface="Arial" charset="0"/>
              </a:rPr>
              <a:t>plk.gšt.MUDr.Miloš</a:t>
            </a:r>
            <a:r>
              <a:rPr lang="cs-CZ" sz="2500" dirty="0">
                <a:solidFill>
                  <a:schemeClr val="tx1"/>
                </a:solidFill>
                <a:latin typeface="Arial" charset="0"/>
              </a:rPr>
              <a:t> Bohoněk, Ph.D</a:t>
            </a:r>
            <a:r>
              <a:rPr lang="cs-CZ" sz="2500" b="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algn="ctr"/>
            <a:endParaRPr lang="cs-CZ" sz="2500" dirty="0">
              <a:solidFill>
                <a:schemeClr val="tx1"/>
              </a:solidFill>
              <a:latin typeface="Arial" charset="0"/>
            </a:endParaRPr>
          </a:p>
          <a:p>
            <a:endParaRPr lang="cs-CZ" sz="1800" dirty="0"/>
          </a:p>
          <a:p>
            <a:pPr algn="ctr"/>
            <a:r>
              <a:rPr lang="cs-CZ" sz="1800" dirty="0"/>
              <a:t> </a:t>
            </a:r>
            <a:endParaRPr lang="cs-CZ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EAE1732-7B7B-4C36-9058-742C19799B24}"/>
              </a:ext>
            </a:extLst>
          </p:cNvPr>
          <p:cNvSpPr txBox="1"/>
          <p:nvPr/>
        </p:nvSpPr>
        <p:spPr>
          <a:xfrm>
            <a:off x="956556" y="5974864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Praha 8.- 9.11.2022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701C7B4-7F95-494F-BF84-93E546DF7239}"/>
              </a:ext>
            </a:extLst>
          </p:cNvPr>
          <p:cNvSpPr txBox="1"/>
          <p:nvPr/>
        </p:nvSpPr>
        <p:spPr>
          <a:xfrm>
            <a:off x="1064568" y="5019595"/>
            <a:ext cx="4771062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20.KONFERENCE SPOLEČNOSTI </a:t>
            </a:r>
          </a:p>
          <a:p>
            <a:pPr algn="ctr"/>
            <a:r>
              <a:rPr lang="cs-CZ" sz="20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VOJENSKÉ MEDICÍNY ČLS JEP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7C74BB1-84C9-405B-82F9-00EF7E1E32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236" y="4653136"/>
            <a:ext cx="1980220" cy="19788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252438" y="260648"/>
            <a:ext cx="7401123" cy="643632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Úvod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0235" y="1088740"/>
            <a:ext cx="9705528" cy="50405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Založena 7.dubna 1999, předseda </a:t>
            </a:r>
            <a:r>
              <a:rPr lang="cs-CZ" sz="2000" dirty="0" err="1">
                <a:solidFill>
                  <a:schemeClr val="tx1"/>
                </a:solidFill>
              </a:rPr>
              <a:t>plk.MUDr.Jan</a:t>
            </a:r>
            <a:r>
              <a:rPr lang="cs-CZ" sz="2000" dirty="0">
                <a:solidFill>
                  <a:schemeClr val="tx1"/>
                </a:solidFill>
              </a:rPr>
              <a:t> Vesecký - SVLF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Od 2003 předseda </a:t>
            </a:r>
            <a:r>
              <a:rPr lang="cs-CZ" sz="2000" dirty="0" err="1">
                <a:solidFill>
                  <a:schemeClr val="tx1"/>
                </a:solidFill>
              </a:rPr>
              <a:t>BG.doc.MUDr.Leo</a:t>
            </a:r>
            <a:r>
              <a:rPr lang="cs-CZ" sz="2000" dirty="0">
                <a:solidFill>
                  <a:schemeClr val="tx1"/>
                </a:solidFill>
              </a:rPr>
              <a:t> Klein, Ph.D. – SVLFVL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Od 2017 předseda </a:t>
            </a:r>
            <a:r>
              <a:rPr lang="cs-CZ" sz="2000" dirty="0" err="1">
                <a:solidFill>
                  <a:schemeClr val="tx1"/>
                </a:solidFill>
              </a:rPr>
              <a:t>plk.gšt.prof.MUDr.Jan</a:t>
            </a:r>
            <a:r>
              <a:rPr lang="cs-CZ" sz="2000" dirty="0">
                <a:solidFill>
                  <a:schemeClr val="tx1"/>
                </a:solidFill>
              </a:rPr>
              <a:t> Horáček, Ph.D.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</a:rPr>
              <a:t>Od 2021 nový výbor, 2022 změna názvu na SVM: 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Předseda: </a:t>
            </a:r>
            <a:r>
              <a:rPr lang="cs-CZ" sz="2000" dirty="0" err="1">
                <a:solidFill>
                  <a:schemeClr val="tx1"/>
                </a:solidFill>
              </a:rPr>
              <a:t>plk.gšt.MUDr.Miloš</a:t>
            </a:r>
            <a:r>
              <a:rPr lang="cs-CZ" sz="2000" dirty="0">
                <a:solidFill>
                  <a:schemeClr val="tx1"/>
                </a:solidFill>
              </a:rPr>
              <a:t> Bohoněk, Ph.D.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Místopředseda: </a:t>
            </a:r>
            <a:r>
              <a:rPr lang="cs-CZ" sz="2000" dirty="0" err="1">
                <a:solidFill>
                  <a:schemeClr val="tx1"/>
                </a:solidFill>
              </a:rPr>
              <a:t>plk.gšt.prof.MUDr.Jan</a:t>
            </a:r>
            <a:r>
              <a:rPr lang="cs-CZ" sz="2000" dirty="0">
                <a:solidFill>
                  <a:schemeClr val="tx1"/>
                </a:solidFill>
              </a:rPr>
              <a:t> Horáček Ph.D.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Vědecký sekretář: </a:t>
            </a:r>
            <a:r>
              <a:rPr lang="cs-CZ" sz="2000" dirty="0" err="1">
                <a:solidFill>
                  <a:schemeClr val="tx1"/>
                </a:solidFill>
              </a:rPr>
              <a:t>pplk.doc.MUDr.Martin</a:t>
            </a:r>
            <a:r>
              <a:rPr lang="cs-CZ" sz="2000" dirty="0">
                <a:solidFill>
                  <a:schemeClr val="tx1"/>
                </a:solidFill>
              </a:rPr>
              <a:t> Jakl, Ph.D.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Pokladník: </a:t>
            </a:r>
            <a:r>
              <a:rPr lang="cs-CZ" sz="2000" dirty="0" err="1">
                <a:solidFill>
                  <a:schemeClr val="tx1"/>
                </a:solidFill>
              </a:rPr>
              <a:t>plk.MUDr.Michal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Jurzyk</a:t>
            </a:r>
            <a:endParaRPr lang="cs-CZ" sz="20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Člen </a:t>
            </a:r>
            <a:r>
              <a:rPr lang="cs-CZ" sz="2000" dirty="0" err="1">
                <a:solidFill>
                  <a:schemeClr val="tx1"/>
                </a:solidFill>
              </a:rPr>
              <a:t>plk.v.v</a:t>
            </a:r>
            <a:r>
              <a:rPr lang="cs-CZ" sz="2000" dirty="0">
                <a:solidFill>
                  <a:schemeClr val="tx1"/>
                </a:solidFill>
              </a:rPr>
              <a:t>. </a:t>
            </a:r>
            <a:r>
              <a:rPr lang="cs-CZ" sz="2000" dirty="0" err="1">
                <a:solidFill>
                  <a:schemeClr val="tx1"/>
                </a:solidFill>
              </a:rPr>
              <a:t>MUDr.Petr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Chmátal</a:t>
            </a:r>
            <a:r>
              <a:rPr lang="cs-CZ" sz="2000" dirty="0">
                <a:solidFill>
                  <a:schemeClr val="tx1"/>
                </a:solidFill>
              </a:rPr>
              <a:t> Ph.D.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>
              <a:defRPr/>
            </a:pPr>
            <a:endParaRPr lang="cs-CZ" sz="1000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C6FD0B7-2EC2-418B-9327-DB72ACAF8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3260" y="3437143"/>
            <a:ext cx="2177507" cy="217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0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193038" y="254516"/>
            <a:ext cx="7401123" cy="643632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Sekce SVM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44488" y="908720"/>
            <a:ext cx="9705528" cy="504056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1"/>
                </a:solidFill>
              </a:rPr>
              <a:t>Sekce mladých vojenských lékařů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Předseda: </a:t>
            </a:r>
            <a:r>
              <a:rPr lang="cs-CZ" sz="2000" dirty="0" err="1">
                <a:solidFill>
                  <a:schemeClr val="tx1"/>
                </a:solidFill>
              </a:rPr>
              <a:t>kpt.MUDr.Jan.Brixi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Místopředseda: </a:t>
            </a:r>
            <a:r>
              <a:rPr lang="cs-CZ" sz="2000" dirty="0" err="1">
                <a:solidFill>
                  <a:schemeClr val="tx1"/>
                </a:solidFill>
              </a:rPr>
              <a:t>kpt.MUDr.Matěj</a:t>
            </a:r>
            <a:r>
              <a:rPr lang="cs-CZ" sz="2000" dirty="0">
                <a:solidFill>
                  <a:schemeClr val="tx1"/>
                </a:solidFill>
              </a:rPr>
              <a:t> Kasal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Pokladnice: </a:t>
            </a:r>
            <a:r>
              <a:rPr lang="cs-CZ" sz="2000" dirty="0" err="1">
                <a:solidFill>
                  <a:schemeClr val="tx1"/>
                </a:solidFill>
              </a:rPr>
              <a:t>kpt.MUDr.Šárka</a:t>
            </a:r>
            <a:r>
              <a:rPr lang="cs-CZ" sz="2000" dirty="0">
                <a:solidFill>
                  <a:schemeClr val="tx1"/>
                </a:solidFill>
              </a:rPr>
              <a:t> Odložilová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1"/>
                </a:solidFill>
              </a:rPr>
              <a:t>Sekce nelékařských zdravotnických pracovníků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Předseda: </a:t>
            </a:r>
            <a:r>
              <a:rPr lang="cs-CZ" sz="2000" dirty="0" err="1">
                <a:solidFill>
                  <a:schemeClr val="tx1"/>
                </a:solidFill>
              </a:rPr>
              <a:t>prap.Mgr.Adam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Pásler</a:t>
            </a:r>
            <a:endParaRPr lang="cs-CZ" sz="20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Místopředseda: </a:t>
            </a:r>
            <a:r>
              <a:rPr lang="cs-CZ" sz="2000" dirty="0" err="1">
                <a:solidFill>
                  <a:schemeClr val="tx1"/>
                </a:solidFill>
              </a:rPr>
              <a:t>prap.Bc.Petra</a:t>
            </a:r>
            <a:r>
              <a:rPr lang="cs-CZ" sz="2000" dirty="0">
                <a:solidFill>
                  <a:schemeClr val="tx1"/>
                </a:solidFill>
              </a:rPr>
              <a:t> Dvořáková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Pokladník: </a:t>
            </a:r>
            <a:r>
              <a:rPr lang="cs-CZ" sz="2000" dirty="0" err="1">
                <a:solidFill>
                  <a:schemeClr val="tx1"/>
                </a:solidFill>
              </a:rPr>
              <a:t>prap.Bc.Petr</a:t>
            </a:r>
            <a:r>
              <a:rPr lang="cs-CZ" sz="2000" dirty="0">
                <a:solidFill>
                  <a:schemeClr val="tx1"/>
                </a:solidFill>
              </a:rPr>
              <a:t> M</a:t>
            </a: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lang="cs-CZ" sz="2000" dirty="0">
                <a:solidFill>
                  <a:schemeClr val="tx1"/>
                </a:solidFill>
              </a:rPr>
              <a:t>ller </a:t>
            </a: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>
              <a:defRPr/>
            </a:pPr>
            <a:endParaRPr lang="cs-CZ" sz="1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82897AF-8711-4738-916A-721B50E78F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48" y="635862"/>
            <a:ext cx="1972768" cy="198825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7AE1D6C0-835D-446C-AA11-35675BF88A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208" y="3573016"/>
            <a:ext cx="2027953" cy="204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4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136576" y="244867"/>
            <a:ext cx="7401123" cy="643632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Členská základna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44488" y="908720"/>
            <a:ext cx="9705528" cy="50405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solidFill>
                  <a:schemeClr val="tx1"/>
                </a:solidFill>
              </a:rPr>
              <a:t>K 11/2022 :	215 členů</a:t>
            </a:r>
            <a:endParaRPr lang="cs-CZ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>
              <a:defRPr/>
            </a:pPr>
            <a:endParaRPr lang="cs-CZ" sz="10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E06B33-07CD-44D2-AB0F-5A5ED49D4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708" y="1592795"/>
            <a:ext cx="4680520" cy="419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11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172580" y="256448"/>
            <a:ext cx="7401123" cy="643632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Finance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08484" y="1088740"/>
            <a:ext cx="9705528" cy="50405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tx1"/>
                </a:solidFill>
              </a:rPr>
              <a:t>2020:	200.000,- Kč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tx1"/>
                </a:solidFill>
              </a:rPr>
              <a:t>2021:	220.000,- Kč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tx1"/>
                </a:solidFill>
              </a:rPr>
              <a:t>2022:	230.000,- Kč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</a:rPr>
              <a:t>Členský příspěvek: 100,- Kč / rok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endParaRPr lang="cs-CZ" sz="2000" b="1" dirty="0"/>
          </a:p>
          <a:p>
            <a:pPr>
              <a:defRPr/>
            </a:pP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76544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1172580" y="247570"/>
            <a:ext cx="7401123" cy="643632"/>
          </a:xfrm>
        </p:spPr>
        <p:txBody>
          <a:bodyPr/>
          <a:lstStyle/>
          <a:p>
            <a:r>
              <a:rPr lang="cs-CZ" sz="2800" dirty="0">
                <a:solidFill>
                  <a:schemeClr val="tx1"/>
                </a:solidFill>
              </a:rPr>
              <a:t>Činnost výboru od 2021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44488" y="980728"/>
            <a:ext cx="9705528" cy="50405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tx1"/>
                </a:solidFill>
              </a:rPr>
              <a:t>7 x zasedání výboru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tx1"/>
                </a:solidFill>
              </a:rPr>
              <a:t>Programové prohlášení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tx1"/>
                </a:solidFill>
              </a:rPr>
              <a:t>Změna názvu společnosti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tx1"/>
                </a:solidFill>
              </a:rPr>
              <a:t>Memorandum o spolupráci se </a:t>
            </a:r>
            <a:r>
              <a:rPr lang="cs-CZ" sz="2400" b="1" dirty="0" err="1">
                <a:solidFill>
                  <a:schemeClr val="tx1"/>
                </a:solidFill>
              </a:rPr>
              <a:t>SVzdr</a:t>
            </a:r>
            <a:r>
              <a:rPr lang="cs-CZ" sz="2400" b="1" dirty="0">
                <a:solidFill>
                  <a:schemeClr val="tx1"/>
                </a:solidFill>
              </a:rPr>
              <a:t> MO a FVZ UO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tx1"/>
                </a:solidFill>
              </a:rPr>
              <a:t>Web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www.svmed.cz</a:t>
            </a:r>
            <a:endParaRPr lang="cs-CZ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tx1"/>
                </a:solidFill>
              </a:rPr>
              <a:t>Příprava 20.konference SVM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b="1" dirty="0">
                <a:solidFill>
                  <a:schemeClr val="tx1"/>
                </a:solidFill>
              </a:rPr>
              <a:t>Operativa</a:t>
            </a:r>
          </a:p>
          <a:p>
            <a:pPr>
              <a:defRPr/>
            </a:pP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6121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069718" y="440668"/>
            <a:ext cx="5796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0" dirty="0"/>
              <a:t>Děkuji za pozornost </a:t>
            </a:r>
            <a:r>
              <a:rPr lang="cs-CZ" dirty="0"/>
              <a:t>!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054678" y="1628800"/>
            <a:ext cx="57966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latin typeface="+mn-lt"/>
              </a:rPr>
              <a:t>www.svmed.cz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27F55D7E-0E02-49F9-87B8-013DE7919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085" y="2833947"/>
            <a:ext cx="2661910" cy="266191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C4F440D1-8BEC-42D0-B1D0-F41D07854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44" y="3508389"/>
            <a:ext cx="1975275" cy="198746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E7A73627-8FC4-4648-81F4-E91AB83717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6973" y="3480954"/>
            <a:ext cx="2024047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03631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17518</TotalTime>
  <Words>306</Words>
  <Application>Microsoft Office PowerPoint</Application>
  <PresentationFormat>A4 (210 × 297 mm)</PresentationFormat>
  <Paragraphs>56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Verdana</vt:lpstr>
      <vt:lpstr>Wingdings</vt:lpstr>
      <vt:lpstr>Wingdings 3</vt:lpstr>
      <vt:lpstr>Fazeta</vt:lpstr>
      <vt:lpstr>Prezentace aplikace PowerPoint</vt:lpstr>
      <vt:lpstr>Úvod</vt:lpstr>
      <vt:lpstr>Sekce SVM</vt:lpstr>
      <vt:lpstr>Členská základna</vt:lpstr>
      <vt:lpstr>Finance</vt:lpstr>
      <vt:lpstr>Činnost výboru od 2021</vt:lpstr>
      <vt:lpstr>Prezentace aplikace PowerPoint</vt:lpstr>
    </vt:vector>
  </TitlesOfParts>
  <Company>ÚVN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*</dc:creator>
  <dc:description>vzorová PPT prezentace (světlý podklad)</dc:description>
  <cp:lastModifiedBy>plk.gšt. MUDr. Miloš Bohoněk, Ph.D.</cp:lastModifiedBy>
  <cp:revision>1010</cp:revision>
  <cp:lastPrinted>2021-10-05T06:44:17Z</cp:lastPrinted>
  <dcterms:created xsi:type="dcterms:W3CDTF">2003-10-30T13:49:32Z</dcterms:created>
  <dcterms:modified xsi:type="dcterms:W3CDTF">2022-11-08T11:35:33Z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Zdroj">
    <vt:lpwstr>ÚVN Praha</vt:lpwstr>
  </property>
</Properties>
</file>