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58" r:id="rId6"/>
    <p:sldId id="262" r:id="rId7"/>
    <p:sldId id="264" r:id="rId8"/>
    <p:sldId id="260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A800C-6816-4585-972B-47B87D846AE7}" type="datetimeFigureOut">
              <a:rPr lang="cs-CZ" smtClean="0"/>
              <a:t>7. 11. 2022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E50FA-F11F-49E5-86B8-49E42982D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60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35E9B-7224-4BED-BEF4-D28DEB1DA38D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6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124399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290263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0061"/>
            <a:ext cx="7886700" cy="34324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197097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75781"/>
            <a:ext cx="3886200" cy="3701182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75781"/>
            <a:ext cx="3886200" cy="3701182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163645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3796"/>
            <a:ext cx="7886700" cy="103651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6374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071003"/>
            <a:ext cx="3868340" cy="3118659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16374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1003"/>
            <a:ext cx="3887391" cy="311866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206290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73262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336238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69675"/>
            <a:ext cx="2949178" cy="15136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69675"/>
            <a:ext cx="4629150" cy="47913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74188"/>
            <a:ext cx="2949178" cy="31947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112896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2422"/>
            <a:ext cx="2949178" cy="153520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52422"/>
            <a:ext cx="4629150" cy="480862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91442"/>
            <a:ext cx="2949178" cy="317754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79714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4661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58527"/>
            <a:ext cx="7886700" cy="3718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8837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titul, jméno, příjmení, funkce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4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19157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Postgraduální vzdělávání z pohledu NLZP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81328"/>
            <a:ext cx="4105372" cy="365125"/>
          </a:xfrm>
        </p:spPr>
        <p:txBody>
          <a:bodyPr/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prap. Adam Pásler, starší instruktor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KUMVšL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Hlavní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04864"/>
            <a:ext cx="7886700" cy="3718435"/>
          </a:xfrm>
        </p:spPr>
        <p:txBody>
          <a:bodyPr/>
          <a:lstStyle/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Odborné stáže NLZP; 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Pedagogický background zdravotníků AČR.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381328"/>
            <a:ext cx="4033837" cy="365125"/>
          </a:xfrm>
        </p:spPr>
        <p:txBody>
          <a:bodyPr/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prap. Adam Pásler, starší instruktor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KUMVšL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6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Odborné stáže NLZP v AČR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458527"/>
            <a:ext cx="7615758" cy="3718435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/>
              <a:t>Metodický pokyn; </a:t>
            </a:r>
          </a:p>
          <a:p>
            <a:pPr lvl="1"/>
            <a:r>
              <a:rPr lang="cs-CZ" b="1" dirty="0"/>
              <a:t>Vzdělávání vojenského zdravotnického personálu;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Platný od 12/2019;</a:t>
            </a:r>
          </a:p>
          <a:p>
            <a:pPr lvl="1"/>
            <a:endParaRPr lang="cs-CZ" i="1" dirty="0"/>
          </a:p>
          <a:p>
            <a:pPr lvl="1"/>
            <a:r>
              <a:rPr lang="cs-CZ" i="1" dirty="0"/>
              <a:t>Čj. MO 349294/2019-3416;</a:t>
            </a:r>
          </a:p>
          <a:p>
            <a:pPr lvl="1"/>
            <a:endParaRPr lang="cs-CZ" dirty="0"/>
          </a:p>
          <a:p>
            <a:pPr lvl="1" algn="just" defTabSz="887413">
              <a:tabLst>
                <a:tab pos="7178675" algn="l"/>
              </a:tabLst>
            </a:pPr>
            <a:r>
              <a:rPr lang="cs-CZ" dirty="0"/>
              <a:t>Metodický pokyn se vztahuje na vzdělávání vojáků z povolání, zařazených na systemizovaných místech v rezortu MO, určených pro výkon zdravotnického povolání.</a:t>
            </a:r>
          </a:p>
        </p:txBody>
      </p:sp>
      <p:sp>
        <p:nvSpPr>
          <p:cNvPr id="6" name="Zástupný symbol pro zápatí 3"/>
          <p:cNvSpPr txBox="1">
            <a:spLocks/>
          </p:cNvSpPr>
          <p:nvPr/>
        </p:nvSpPr>
        <p:spPr>
          <a:xfrm>
            <a:off x="3059832" y="6381328"/>
            <a:ext cx="4105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prap. Adam Pásler, starší instruktor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KUMVšL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52" y="980728"/>
            <a:ext cx="7236296" cy="5328592"/>
          </a:xfrm>
        </p:spPr>
      </p:pic>
      <p:sp>
        <p:nvSpPr>
          <p:cNvPr id="6" name="Zástupný symbol pro zápatí 3"/>
          <p:cNvSpPr txBox="1">
            <a:spLocks/>
          </p:cNvSpPr>
          <p:nvPr/>
        </p:nvSpPr>
        <p:spPr>
          <a:xfrm>
            <a:off x="2915816" y="6381328"/>
            <a:ext cx="4105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prap. Adam Pásler, starší instruktor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KUMVšL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Zákon č. 96/2004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§ 18, (4);</a:t>
            </a:r>
            <a:endParaRPr lang="cs-CZ" dirty="0"/>
          </a:p>
          <a:p>
            <a:pPr lvl="1" algn="just"/>
            <a:r>
              <a:rPr lang="cs-CZ" dirty="0"/>
              <a:t>Zdravotnický záchranář může bez odborného dohledu činnosti v rámci specifické ošetřovatelské péče při poskytování přednemocniční neodkladné péče provádět </a:t>
            </a:r>
            <a:r>
              <a:rPr lang="cs-CZ" b="1" dirty="0"/>
              <a:t>až po 1 roce výkonu povolání </a:t>
            </a:r>
            <a:r>
              <a:rPr lang="cs-CZ" dirty="0"/>
              <a:t>při poskytování akutní lůžkové péče intenzivní, včetně péče na urgentním příjmu; </a:t>
            </a: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2915816" y="6381328"/>
            <a:ext cx="4105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prap. Adam Pásler, starší instruktor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KUMVšL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7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Otázky na hlavní sestru MO</a:t>
            </a:r>
            <a:br>
              <a:rPr lang="cs-CZ" dirty="0"/>
            </a:br>
            <a:r>
              <a:rPr lang="cs-CZ" sz="3100" dirty="0"/>
              <a:t>v kontextu odborných stáží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458527"/>
            <a:ext cx="7615758" cy="3718435"/>
          </a:xfrm>
        </p:spPr>
        <p:txBody>
          <a:bodyPr>
            <a:normAutofit/>
          </a:bodyPr>
          <a:lstStyle/>
          <a:p>
            <a:r>
              <a:rPr lang="cs-CZ" sz="2400" i="1" dirty="0"/>
              <a:t>Chystají se změny v metodickém pokynu s ohledem na legislativu?</a:t>
            </a:r>
          </a:p>
          <a:p>
            <a:endParaRPr lang="cs-CZ" sz="2400" i="1" dirty="0"/>
          </a:p>
          <a:p>
            <a:r>
              <a:rPr lang="cs-CZ" sz="2400" i="1" dirty="0"/>
              <a:t>Existuje zpětná vazba od jednotek týkající se dodržování fondu doby služby u odborných stáží?</a:t>
            </a:r>
          </a:p>
          <a:p>
            <a:endParaRPr lang="cs-CZ" sz="2400" i="1" dirty="0"/>
          </a:p>
          <a:p>
            <a:r>
              <a:rPr lang="cs-CZ" sz="2400" i="1" dirty="0"/>
              <a:t>Jak oficiálně postupovat pokud není dodržováno minimum fondu doby služby podle metodického pokynu?</a:t>
            </a:r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xmlns="" id="{5C3670DD-8C65-4175-9773-A461A106008F}"/>
              </a:ext>
            </a:extLst>
          </p:cNvPr>
          <p:cNvSpPr txBox="1">
            <a:spLocks/>
          </p:cNvSpPr>
          <p:nvPr/>
        </p:nvSpPr>
        <p:spPr>
          <a:xfrm>
            <a:off x="2915816" y="6381328"/>
            <a:ext cx="4105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prap. Adam Pásler, starší instruktor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KUMVšL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Pedagogické znalosti a dovednosti u NLZP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Téměř každý zdravotník v AČR vede pedagogický proces;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Zdravotník roty, zdravotníci praporního obvaziště, výcviková centra TCCC;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Výuka:</a:t>
            </a:r>
          </a:p>
          <a:p>
            <a:pPr lvl="1"/>
            <a:r>
              <a:rPr lang="cs-CZ" sz="1600" dirty="0"/>
              <a:t>Přípravná fáze – proces – vyhodnocení;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xmlns="" id="{7FFA78FA-CF64-4B67-BE4F-349B73623F6A}"/>
              </a:ext>
            </a:extLst>
          </p:cNvPr>
          <p:cNvSpPr txBox="1">
            <a:spLocks/>
          </p:cNvSpPr>
          <p:nvPr/>
        </p:nvSpPr>
        <p:spPr>
          <a:xfrm>
            <a:off x="2915816" y="6381328"/>
            <a:ext cx="4105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prap. Adam Pásler, starší instruktor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KUMVšL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0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6CF166-2C34-4E37-B5B5-D3FC75A2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Diskuze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4D10753-1ECB-482B-9353-693955FA9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Odborné stáže;</a:t>
            </a:r>
          </a:p>
          <a:p>
            <a:endParaRPr lang="cs-CZ" dirty="0"/>
          </a:p>
          <a:p>
            <a:r>
              <a:rPr lang="cs-CZ" dirty="0" smtClean="0"/>
              <a:t>Navazující magisterské </a:t>
            </a:r>
            <a:r>
              <a:rPr lang="cs-CZ" dirty="0"/>
              <a:t>studijní programy;</a:t>
            </a:r>
          </a:p>
          <a:p>
            <a:endParaRPr lang="cs-CZ" dirty="0"/>
          </a:p>
          <a:p>
            <a:r>
              <a:rPr lang="cs-CZ" dirty="0"/>
              <a:t>Specializační vzdělávání;</a:t>
            </a:r>
          </a:p>
          <a:p>
            <a:endParaRPr lang="cs-CZ" dirty="0"/>
          </a:p>
          <a:p>
            <a:r>
              <a:rPr lang="cs-CZ" dirty="0"/>
              <a:t>Odborné kurzy v zahraničí.</a:t>
            </a:r>
          </a:p>
          <a:p>
            <a:endParaRPr lang="cs-CZ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xmlns="" id="{3068EBF7-57F3-47DE-8F68-94B8D2390892}"/>
              </a:ext>
            </a:extLst>
          </p:cNvPr>
          <p:cNvSpPr txBox="1">
            <a:spLocks/>
          </p:cNvSpPr>
          <p:nvPr/>
        </p:nvSpPr>
        <p:spPr>
          <a:xfrm>
            <a:off x="2915816" y="6381328"/>
            <a:ext cx="4105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prap. Adam Pásler, starší instruktor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KUMVšL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39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Z_CJ.potx" id="{5F4D59F9-4DC8-4BF9-9297-61C88E17B630}" vid="{AEC49B4E-52CE-44EC-8CDD-85EA6A305EF5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A093BCFA70F14EB7F1D85056B3F290" ma:contentTypeVersion="5" ma:contentTypeDescription="Vytvoří nový dokument" ma:contentTypeScope="" ma:versionID="0b5e956b53bfd95c0cd6629e3c566f4d">
  <xsd:schema xmlns:xsd="http://www.w3.org/2001/XMLSchema" xmlns:xs="http://www.w3.org/2001/XMLSchema" xmlns:p="http://schemas.microsoft.com/office/2006/metadata/properties" xmlns:ns2="f29a568c-4d69-4e05-988a-2a8f7e1fad95" targetNamespace="http://schemas.microsoft.com/office/2006/metadata/properties" ma:root="true" ma:fieldsID="26472eece721d156a1333a5d7959fcdf" ns2:_="">
    <xsd:import namespace="f29a568c-4d69-4e05-988a-2a8f7e1fad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a568c-4d69-4e05-988a-2a8f7e1fad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Typ obsahu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3F1CDB-49F8-4924-BB17-FAE6D77F50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92A2F5-6629-4E01-9B98-705F2A049FA8}">
  <ds:schemaRefs>
    <ds:schemaRef ds:uri="http://purl.org/dc/elements/1.1/"/>
    <ds:schemaRef ds:uri="http://schemas.microsoft.com/office/2006/metadata/properties"/>
    <ds:schemaRef ds:uri="f29a568c-4d69-4e05-988a-2a8f7e1fad9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D54D70-E4AC-430F-805A-27F140A70E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a568c-4d69-4e05-988a-2a8f7e1fad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273</Words>
  <Application>Microsoft Office PowerPoint</Application>
  <PresentationFormat>Předvádění na obrazovce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Postgraduální vzdělávání z pohledu NLZP</vt:lpstr>
      <vt:lpstr>Hlavní body</vt:lpstr>
      <vt:lpstr>Odborné stáže NLZP v AČR</vt:lpstr>
      <vt:lpstr>Prezentace aplikace PowerPoint</vt:lpstr>
      <vt:lpstr>Zákon č. 96/2004 Sb.</vt:lpstr>
      <vt:lpstr>Otázky na hlavní sestru MO v kontextu odborných stáží</vt:lpstr>
      <vt:lpstr>Pedagogické znalosti a dovednosti u NLZP</vt:lpstr>
      <vt:lpstr>Diskuze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Rohlena Milan</dc:creator>
  <cp:lastModifiedBy>Adam Pásler</cp:lastModifiedBy>
  <cp:revision>47</cp:revision>
  <dcterms:created xsi:type="dcterms:W3CDTF">2015-07-27T10:45:09Z</dcterms:created>
  <dcterms:modified xsi:type="dcterms:W3CDTF">2022-11-07T20:56:54Z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0x01010037A093BCFA70F14EB7F1D85056B3F290</vt:lpwstr>
  </property>
  <property fmtid="{D5CDD505-2E9C-101B-9397-08002B2CF9AE}" pid="3" name="Klasifikace">
    <vt:lpwstr>51;#Bez klasifikace|7df1a0eb-04ec-4b97-9af9-94f2a6947eb8</vt:lpwstr>
  </property>
  <property fmtid="{D5CDD505-2E9C-101B-9397-08002B2CF9AE}" pid="4" name="a4b1d69e970e4081a00b6ea954e45439">
    <vt:lpwstr/>
  </property>
</Properties>
</file>